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 id="2147483779" r:id="rId2"/>
  </p:sldMasterIdLst>
  <p:notesMasterIdLst>
    <p:notesMasterId r:id="rId41"/>
  </p:notesMasterIdLst>
  <p:handoutMasterIdLst>
    <p:handoutMasterId r:id="rId42"/>
  </p:handoutMasterIdLst>
  <p:sldIdLst>
    <p:sldId id="256" r:id="rId3"/>
    <p:sldId id="327" r:id="rId4"/>
    <p:sldId id="1284" r:id="rId5"/>
    <p:sldId id="1313" r:id="rId6"/>
    <p:sldId id="1361" r:id="rId7"/>
    <p:sldId id="958" r:id="rId8"/>
    <p:sldId id="1362" r:id="rId9"/>
    <p:sldId id="1359" r:id="rId10"/>
    <p:sldId id="1360" r:id="rId11"/>
    <p:sldId id="1363" r:id="rId12"/>
    <p:sldId id="1365" r:id="rId13"/>
    <p:sldId id="1366" r:id="rId14"/>
    <p:sldId id="1367" r:id="rId15"/>
    <p:sldId id="1368" r:id="rId16"/>
    <p:sldId id="1373" r:id="rId17"/>
    <p:sldId id="1370" r:id="rId18"/>
    <p:sldId id="1375" r:id="rId19"/>
    <p:sldId id="1374" r:id="rId20"/>
    <p:sldId id="1376" r:id="rId21"/>
    <p:sldId id="1400" r:id="rId22"/>
    <p:sldId id="1388" r:id="rId23"/>
    <p:sldId id="1396" r:id="rId24"/>
    <p:sldId id="1377" r:id="rId25"/>
    <p:sldId id="1380" r:id="rId26"/>
    <p:sldId id="1381" r:id="rId27"/>
    <p:sldId id="1385" r:id="rId28"/>
    <p:sldId id="1382" r:id="rId29"/>
    <p:sldId id="1384" r:id="rId30"/>
    <p:sldId id="1391" r:id="rId31"/>
    <p:sldId id="1389" r:id="rId32"/>
    <p:sldId id="1392" r:id="rId33"/>
    <p:sldId id="1393" r:id="rId34"/>
    <p:sldId id="1399" r:id="rId35"/>
    <p:sldId id="348" r:id="rId36"/>
    <p:sldId id="1323" r:id="rId37"/>
    <p:sldId id="345" r:id="rId38"/>
    <p:sldId id="544" r:id="rId39"/>
    <p:sldId id="1310" r:id="rId40"/>
  </p:sldIdLst>
  <p:sldSz cx="9144000" cy="6858000" type="screen4x3"/>
  <p:notesSz cx="6858000" cy="9144000"/>
  <p:defaultTextStyle>
    <a:defPPr>
      <a:defRPr lang="en-US"/>
    </a:defPPr>
    <a:lvl1pPr algn="l" rtl="0" eaLnBrk="0" fontAlgn="base" hangingPunct="0">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1pPr>
    <a:lvl2pPr marL="457200" algn="l" rtl="0" eaLnBrk="0" fontAlgn="base" hangingPunct="0">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2pPr>
    <a:lvl3pPr marL="914400" algn="l" rtl="0" eaLnBrk="0" fontAlgn="base" hangingPunct="0">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3pPr>
    <a:lvl4pPr marL="1371600" algn="l" rtl="0" eaLnBrk="0" fontAlgn="base" hangingPunct="0">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4pPr>
    <a:lvl5pPr marL="1828800" algn="l" rtl="0" eaLnBrk="0" fontAlgn="base" hangingPunct="0">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5pPr>
    <a:lvl6pPr marL="2286000" algn="l" defTabSz="914400" rtl="0" eaLnBrk="1" latinLnBrk="0" hangingPunct="1">
      <a:defRPr sz="2400" kern="1200">
        <a:solidFill>
          <a:schemeClr val="tx1"/>
        </a:solidFill>
        <a:latin typeface="Arial" panose="020B0604020202020204" pitchFamily="34" charset="0"/>
        <a:ea typeface="ＭＳ Ｐゴシック" panose="020B0600070205080204" pitchFamily="34" charset="-128"/>
        <a:cs typeface="+mn-cs"/>
      </a:defRPr>
    </a:lvl6pPr>
    <a:lvl7pPr marL="2743200" algn="l" defTabSz="914400" rtl="0" eaLnBrk="1" latinLnBrk="0" hangingPunct="1">
      <a:defRPr sz="2400" kern="1200">
        <a:solidFill>
          <a:schemeClr val="tx1"/>
        </a:solidFill>
        <a:latin typeface="Arial" panose="020B0604020202020204" pitchFamily="34" charset="0"/>
        <a:ea typeface="ＭＳ Ｐゴシック" panose="020B0600070205080204" pitchFamily="34" charset="-128"/>
        <a:cs typeface="+mn-cs"/>
      </a:defRPr>
    </a:lvl7pPr>
    <a:lvl8pPr marL="3200400" algn="l" defTabSz="914400" rtl="0" eaLnBrk="1" latinLnBrk="0" hangingPunct="1">
      <a:defRPr sz="2400" kern="1200">
        <a:solidFill>
          <a:schemeClr val="tx1"/>
        </a:solidFill>
        <a:latin typeface="Arial" panose="020B0604020202020204" pitchFamily="34" charset="0"/>
        <a:ea typeface="ＭＳ Ｐゴシック" panose="020B0600070205080204" pitchFamily="34" charset="-128"/>
        <a:cs typeface="+mn-cs"/>
      </a:defRPr>
    </a:lvl8pPr>
    <a:lvl9pPr marL="3657600" algn="l" defTabSz="914400" rtl="0" eaLnBrk="1" latinLnBrk="0" hangingPunct="1">
      <a:defRPr sz="2400" kern="1200">
        <a:solidFill>
          <a:schemeClr val="tx1"/>
        </a:solidFill>
        <a:latin typeface="Arial" panose="020B0604020202020204" pitchFamily="34" charset="0"/>
        <a:ea typeface="ＭＳ Ｐゴシック" panose="020B0600070205080204" pitchFamily="34" charset="-128"/>
        <a:cs typeface="+mn-cs"/>
      </a:defRPr>
    </a:lvl9pPr>
  </p:defaultTextStyle>
  <p:extLst>
    <p:ext uri="{EFAFB233-063F-42B5-8137-9DF3F51BA10A}">
      <p15:sldGuideLst xmlns:p15="http://schemas.microsoft.com/office/powerpoint/2012/main">
        <p15:guide id="1" orient="horz" pos="864">
          <p15:clr>
            <a:srgbClr val="A4A3A4"/>
          </p15:clr>
        </p15:guide>
        <p15:guide id="2" pos="576">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4183B"/>
    <a:srgbClr val="C5D2E0"/>
    <a:srgbClr val="0C4EB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727"/>
    <p:restoredTop sz="85714"/>
  </p:normalViewPr>
  <p:slideViewPr>
    <p:cSldViewPr>
      <p:cViewPr varScale="1">
        <p:scale>
          <a:sx n="104" d="100"/>
          <a:sy n="104" d="100"/>
        </p:scale>
        <p:origin x="2512" y="208"/>
      </p:cViewPr>
      <p:guideLst>
        <p:guide orient="horz" pos="864"/>
        <p:guide pos="576"/>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 d="1"/>
        <a:sy n="1" d="1"/>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handoutMaster" Target="handoutMasters/handoutMaster1.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presProps" Target="presProps.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tableStyles" Target="tableStyles.xml"/><Relationship Id="rId20" Type="http://schemas.openxmlformats.org/officeDocument/2006/relationships/slide" Target="slides/slide18.xml"/><Relationship Id="rId41"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9698" name="Rectangle 2">
            <a:extLst>
              <a:ext uri="{FF2B5EF4-FFF2-40B4-BE49-F238E27FC236}">
                <a16:creationId xmlns:a16="http://schemas.microsoft.com/office/drawing/2014/main" id="{01D39F32-BD9A-314C-B0D0-93308C50B7EE}"/>
              </a:ext>
            </a:extLst>
          </p:cNvPr>
          <p:cNvSpPr>
            <a:spLocks noGrp="1" noChangeArrowheads="1"/>
          </p:cNvSpPr>
          <p:nvPr>
            <p:ph type="hdr" sz="quarter"/>
          </p:nvPr>
        </p:nvSpPr>
        <p:spPr bwMode="auto">
          <a:xfrm>
            <a:off x="0" y="0"/>
            <a:ext cx="29718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defRPr sz="1200">
                <a:latin typeface="Arial" charset="0"/>
                <a:ea typeface="ＭＳ Ｐゴシック" charset="-128"/>
                <a:cs typeface="ＭＳ Ｐゴシック" charset="-128"/>
              </a:defRPr>
            </a:lvl1pPr>
          </a:lstStyle>
          <a:p>
            <a:pPr>
              <a:defRPr/>
            </a:pPr>
            <a:endParaRPr lang="en-US"/>
          </a:p>
        </p:txBody>
      </p:sp>
      <p:sp>
        <p:nvSpPr>
          <p:cNvPr id="29699" name="Rectangle 3">
            <a:extLst>
              <a:ext uri="{FF2B5EF4-FFF2-40B4-BE49-F238E27FC236}">
                <a16:creationId xmlns:a16="http://schemas.microsoft.com/office/drawing/2014/main" id="{DDCF837D-4004-5B49-A87E-622B98AE1F8C}"/>
              </a:ext>
            </a:extLst>
          </p:cNvPr>
          <p:cNvSpPr>
            <a:spLocks noGrp="1" noChangeArrowheads="1"/>
          </p:cNvSpPr>
          <p:nvPr>
            <p:ph type="dt" sz="quarter" idx="1"/>
          </p:nvPr>
        </p:nvSpPr>
        <p:spPr bwMode="auto">
          <a:xfrm>
            <a:off x="3886200" y="0"/>
            <a:ext cx="29718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a:defRPr sz="1200">
                <a:latin typeface="Arial" charset="0"/>
                <a:ea typeface="ＭＳ Ｐゴシック" charset="-128"/>
                <a:cs typeface="ＭＳ Ｐゴシック" charset="-128"/>
              </a:defRPr>
            </a:lvl1pPr>
          </a:lstStyle>
          <a:p>
            <a:pPr>
              <a:defRPr/>
            </a:pPr>
            <a:endParaRPr lang="en-US"/>
          </a:p>
        </p:txBody>
      </p:sp>
      <p:sp>
        <p:nvSpPr>
          <p:cNvPr id="29700" name="Rectangle 4">
            <a:extLst>
              <a:ext uri="{FF2B5EF4-FFF2-40B4-BE49-F238E27FC236}">
                <a16:creationId xmlns:a16="http://schemas.microsoft.com/office/drawing/2014/main" id="{A431B82A-9750-0E4C-AD1B-9343EAF912EC}"/>
              </a:ext>
            </a:extLst>
          </p:cNvPr>
          <p:cNvSpPr>
            <a:spLocks noGrp="1" noChangeArrowheads="1"/>
          </p:cNvSpPr>
          <p:nvPr>
            <p:ph type="ftr" sz="quarter" idx="2"/>
          </p:nvPr>
        </p:nvSpPr>
        <p:spPr bwMode="auto">
          <a:xfrm>
            <a:off x="0" y="8686800"/>
            <a:ext cx="2971800" cy="457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defRPr sz="1200">
                <a:latin typeface="Arial" charset="0"/>
                <a:ea typeface="ＭＳ Ｐゴシック" charset="-128"/>
                <a:cs typeface="ＭＳ Ｐゴシック" charset="-128"/>
              </a:defRPr>
            </a:lvl1pPr>
          </a:lstStyle>
          <a:p>
            <a:pPr>
              <a:defRPr/>
            </a:pPr>
            <a:endParaRPr lang="en-US"/>
          </a:p>
        </p:txBody>
      </p:sp>
      <p:sp>
        <p:nvSpPr>
          <p:cNvPr id="29701" name="Rectangle 5">
            <a:extLst>
              <a:ext uri="{FF2B5EF4-FFF2-40B4-BE49-F238E27FC236}">
                <a16:creationId xmlns:a16="http://schemas.microsoft.com/office/drawing/2014/main" id="{470FBF2C-EF1E-AA46-ACB4-4B13B4486532}"/>
              </a:ext>
            </a:extLst>
          </p:cNvPr>
          <p:cNvSpPr>
            <a:spLocks noGrp="1" noChangeArrowheads="1"/>
          </p:cNvSpPr>
          <p:nvPr>
            <p:ph type="sldNum" sz="quarter" idx="3"/>
          </p:nvPr>
        </p:nvSpPr>
        <p:spPr bwMode="auto">
          <a:xfrm>
            <a:off x="3886200" y="8686800"/>
            <a:ext cx="2971800" cy="457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lgn="r">
              <a:defRPr sz="1200"/>
            </a:lvl1pPr>
          </a:lstStyle>
          <a:p>
            <a:fld id="{CB70BEDC-CB2E-974E-AE92-D2AC1C9DD1B8}" type="slidenum">
              <a:rPr lang="en-US" altLang="en-US"/>
              <a:pPr/>
              <a:t>‹#›</a:t>
            </a:fld>
            <a:endParaRPr lang="en-US" alt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a:extLst>
              <a:ext uri="{FF2B5EF4-FFF2-40B4-BE49-F238E27FC236}">
                <a16:creationId xmlns:a16="http://schemas.microsoft.com/office/drawing/2014/main" id="{4ECD31F3-76E2-B54E-B230-F7D0C313EDA9}"/>
              </a:ext>
            </a:extLst>
          </p:cNvPr>
          <p:cNvSpPr>
            <a:spLocks noGrp="1" noChangeArrowheads="1"/>
          </p:cNvSpPr>
          <p:nvPr>
            <p:ph type="hdr" sz="quarter"/>
          </p:nvPr>
        </p:nvSpPr>
        <p:spPr bwMode="auto">
          <a:xfrm>
            <a:off x="0" y="0"/>
            <a:ext cx="29718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defRPr sz="1200">
                <a:latin typeface="Arial" charset="0"/>
                <a:ea typeface="ＭＳ Ｐゴシック" charset="-128"/>
                <a:cs typeface="ＭＳ Ｐゴシック" charset="-128"/>
              </a:defRPr>
            </a:lvl1pPr>
          </a:lstStyle>
          <a:p>
            <a:pPr>
              <a:defRPr/>
            </a:pPr>
            <a:endParaRPr lang="en-US"/>
          </a:p>
        </p:txBody>
      </p:sp>
      <p:sp>
        <p:nvSpPr>
          <p:cNvPr id="5123" name="Rectangle 3">
            <a:extLst>
              <a:ext uri="{FF2B5EF4-FFF2-40B4-BE49-F238E27FC236}">
                <a16:creationId xmlns:a16="http://schemas.microsoft.com/office/drawing/2014/main" id="{01E8E014-F2E8-6641-A165-616550C70F99}"/>
              </a:ext>
            </a:extLst>
          </p:cNvPr>
          <p:cNvSpPr>
            <a:spLocks noGrp="1" noChangeArrowheads="1"/>
          </p:cNvSpPr>
          <p:nvPr>
            <p:ph type="dt" idx="1"/>
          </p:nvPr>
        </p:nvSpPr>
        <p:spPr bwMode="auto">
          <a:xfrm>
            <a:off x="3886200" y="0"/>
            <a:ext cx="29718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a:defRPr sz="1200">
                <a:latin typeface="Arial" charset="0"/>
                <a:ea typeface="ＭＳ Ｐゴシック" charset="-128"/>
                <a:cs typeface="ＭＳ Ｐゴシック" charset="-128"/>
              </a:defRPr>
            </a:lvl1pPr>
          </a:lstStyle>
          <a:p>
            <a:pPr>
              <a:defRPr/>
            </a:pPr>
            <a:endParaRPr lang="en-US"/>
          </a:p>
        </p:txBody>
      </p:sp>
      <p:sp>
        <p:nvSpPr>
          <p:cNvPr id="6148" name="Rectangle 4">
            <a:extLst>
              <a:ext uri="{FF2B5EF4-FFF2-40B4-BE49-F238E27FC236}">
                <a16:creationId xmlns:a16="http://schemas.microsoft.com/office/drawing/2014/main" id="{C69A6C97-8C28-E34E-B82B-CEC0356B3DA5}"/>
              </a:ext>
            </a:extLst>
          </p:cNvPr>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5" name="Rectangle 5">
            <a:extLst>
              <a:ext uri="{FF2B5EF4-FFF2-40B4-BE49-F238E27FC236}">
                <a16:creationId xmlns:a16="http://schemas.microsoft.com/office/drawing/2014/main" id="{AD653B74-F325-C243-AFB6-0429097F14D4}"/>
              </a:ext>
            </a:extLst>
          </p:cNvPr>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5126" name="Rectangle 6">
            <a:extLst>
              <a:ext uri="{FF2B5EF4-FFF2-40B4-BE49-F238E27FC236}">
                <a16:creationId xmlns:a16="http://schemas.microsoft.com/office/drawing/2014/main" id="{20217450-7375-A948-B6AF-D8AE54A086D4}"/>
              </a:ext>
            </a:extLst>
          </p:cNvPr>
          <p:cNvSpPr>
            <a:spLocks noGrp="1" noChangeArrowheads="1"/>
          </p:cNvSpPr>
          <p:nvPr>
            <p:ph type="ftr" sz="quarter" idx="4"/>
          </p:nvPr>
        </p:nvSpPr>
        <p:spPr bwMode="auto">
          <a:xfrm>
            <a:off x="0" y="8686800"/>
            <a:ext cx="2971800" cy="457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defRPr sz="1200">
                <a:latin typeface="Arial" charset="0"/>
                <a:ea typeface="ＭＳ Ｐゴシック" charset="-128"/>
                <a:cs typeface="ＭＳ Ｐゴシック" charset="-128"/>
              </a:defRPr>
            </a:lvl1pPr>
          </a:lstStyle>
          <a:p>
            <a:pPr>
              <a:defRPr/>
            </a:pPr>
            <a:endParaRPr lang="en-US"/>
          </a:p>
        </p:txBody>
      </p:sp>
      <p:sp>
        <p:nvSpPr>
          <p:cNvPr id="5127" name="Rectangle 7">
            <a:extLst>
              <a:ext uri="{FF2B5EF4-FFF2-40B4-BE49-F238E27FC236}">
                <a16:creationId xmlns:a16="http://schemas.microsoft.com/office/drawing/2014/main" id="{2B498C96-5DAD-FE49-8D52-016E88A2326B}"/>
              </a:ext>
            </a:extLst>
          </p:cNvPr>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lgn="r">
              <a:defRPr sz="1200"/>
            </a:lvl1pPr>
          </a:lstStyle>
          <a:p>
            <a:fld id="{D7D3B996-AC11-E14E-B51D-D14BF1511E22}" type="slidenum">
              <a:rPr lang="en-US" altLang="en-US"/>
              <a:pPr/>
              <a:t>‹#›</a:t>
            </a:fld>
            <a:endParaRPr lang="en-US" altLang="en-US"/>
          </a:p>
        </p:txBody>
      </p:sp>
    </p:spTree>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Arial" charset="0"/>
        <a:ea typeface="ＭＳ Ｐゴシック" charset="-128"/>
        <a:cs typeface="ＭＳ Ｐゴシック" charset="-128"/>
      </a:defRPr>
    </a:lvl1pPr>
    <a:lvl2pPr marL="457200" algn="l" rtl="0" eaLnBrk="0" fontAlgn="base" hangingPunct="0">
      <a:spcBef>
        <a:spcPct val="30000"/>
      </a:spcBef>
      <a:spcAft>
        <a:spcPct val="0"/>
      </a:spcAft>
      <a:defRPr sz="1200" kern="1200">
        <a:solidFill>
          <a:schemeClr val="tx1"/>
        </a:solidFill>
        <a:latin typeface="Arial" charset="0"/>
        <a:ea typeface="ＭＳ Ｐゴシック" charset="-128"/>
        <a:cs typeface="+mn-cs"/>
      </a:defRPr>
    </a:lvl2pPr>
    <a:lvl3pPr marL="914400" algn="l" rtl="0" eaLnBrk="0" fontAlgn="base" hangingPunct="0">
      <a:spcBef>
        <a:spcPct val="30000"/>
      </a:spcBef>
      <a:spcAft>
        <a:spcPct val="0"/>
      </a:spcAft>
      <a:defRPr sz="1200" kern="1200">
        <a:solidFill>
          <a:schemeClr val="tx1"/>
        </a:solidFill>
        <a:latin typeface="Arial" charset="0"/>
        <a:ea typeface="ＭＳ Ｐゴシック" charset="-128"/>
        <a:cs typeface="+mn-cs"/>
      </a:defRPr>
    </a:lvl3pPr>
    <a:lvl4pPr marL="1371600" algn="l" rtl="0" eaLnBrk="0" fontAlgn="base" hangingPunct="0">
      <a:spcBef>
        <a:spcPct val="30000"/>
      </a:spcBef>
      <a:spcAft>
        <a:spcPct val="0"/>
      </a:spcAft>
      <a:defRPr sz="1200" kern="1200">
        <a:solidFill>
          <a:schemeClr val="tx1"/>
        </a:solidFill>
        <a:latin typeface="Arial" charset="0"/>
        <a:ea typeface="ＭＳ Ｐゴシック" charset="-128"/>
        <a:cs typeface="+mn-cs"/>
      </a:defRPr>
    </a:lvl4pPr>
    <a:lvl5pPr marL="1828800" algn="l" rtl="0" eaLnBrk="0" fontAlgn="base" hangingPunct="0">
      <a:spcBef>
        <a:spcPct val="30000"/>
      </a:spcBef>
      <a:spcAft>
        <a:spcPct val="0"/>
      </a:spcAft>
      <a:defRPr sz="1200" kern="1200">
        <a:solidFill>
          <a:schemeClr val="tx1"/>
        </a:solidFill>
        <a:latin typeface="Arial" charset="0"/>
        <a:ea typeface="ＭＳ Ｐゴシック"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7">
            <a:extLst>
              <a:ext uri="{FF2B5EF4-FFF2-40B4-BE49-F238E27FC236}">
                <a16:creationId xmlns:a16="http://schemas.microsoft.com/office/drawing/2014/main" id="{19D7AE54-988E-EE48-AFD3-706F8C9554B2}"/>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A6816C26-C037-E444-A5EF-FC2E04208C6C}" type="slidenum">
              <a:rPr lang="en-US" altLang="en-US" sz="1200"/>
              <a:pPr/>
              <a:t>1</a:t>
            </a:fld>
            <a:endParaRPr lang="en-US" altLang="en-US" sz="1200"/>
          </a:p>
        </p:txBody>
      </p:sp>
      <p:sp>
        <p:nvSpPr>
          <p:cNvPr id="7171" name="Rectangle 2">
            <a:extLst>
              <a:ext uri="{FF2B5EF4-FFF2-40B4-BE49-F238E27FC236}">
                <a16:creationId xmlns:a16="http://schemas.microsoft.com/office/drawing/2014/main" id="{2BB4693B-EE76-6441-9924-FF6CE13A3724}"/>
              </a:ext>
            </a:extLst>
          </p:cNvPr>
          <p:cNvSpPr>
            <a:spLocks noGrp="1" noRot="1" noChangeAspect="1" noChangeArrowheads="1" noTextEdit="1"/>
          </p:cNvSpPr>
          <p:nvPr>
            <p:ph type="sldImg"/>
          </p:nvPr>
        </p:nvSpPr>
        <p:spPr>
          <a:ln/>
        </p:spPr>
      </p:sp>
      <p:sp>
        <p:nvSpPr>
          <p:cNvPr id="7172" name="Rectangle 3">
            <a:extLst>
              <a:ext uri="{FF2B5EF4-FFF2-40B4-BE49-F238E27FC236}">
                <a16:creationId xmlns:a16="http://schemas.microsoft.com/office/drawing/2014/main" id="{37356345-5377-AA43-B1C2-6E956396130B}"/>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a typeface="ＭＳ Ｐゴシック" panose="020B0600070205080204" pitchFamily="34" charset="-128"/>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7D3B996-AC11-E14E-B51D-D14BF1511E22}" type="slidenum">
              <a:rPr lang="en-US" altLang="en-US" smtClean="0"/>
              <a:pPr/>
              <a:t>2</a:t>
            </a:fld>
            <a:endParaRPr lang="en-US" altLang="en-US"/>
          </a:p>
        </p:txBody>
      </p:sp>
    </p:spTree>
    <p:extLst>
      <p:ext uri="{BB962C8B-B14F-4D97-AF65-F5344CB8AC3E}">
        <p14:creationId xmlns:p14="http://schemas.microsoft.com/office/powerpoint/2010/main" val="386054591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5" Type="http://schemas.openxmlformats.org/officeDocument/2006/relationships/image" Target="../media/image5.png"/><Relationship Id="rId4" Type="http://schemas.openxmlformats.org/officeDocument/2006/relationships/image" Target="../media/image4.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4" name="Text Box 11">
            <a:extLst>
              <a:ext uri="{FF2B5EF4-FFF2-40B4-BE49-F238E27FC236}">
                <a16:creationId xmlns:a16="http://schemas.microsoft.com/office/drawing/2014/main" id="{478814F4-5997-514C-9E41-F15A22BDA070}"/>
              </a:ext>
            </a:extLst>
          </p:cNvPr>
          <p:cNvSpPr txBox="1">
            <a:spLocks noChangeArrowheads="1"/>
          </p:cNvSpPr>
          <p:nvPr userDrawn="1"/>
        </p:nvSpPr>
        <p:spPr bwMode="auto">
          <a:xfrm>
            <a:off x="922338" y="517525"/>
            <a:ext cx="5399087" cy="1295400"/>
          </a:xfrm>
          <a:prstGeom prst="rect">
            <a:avLst/>
          </a:prstGeom>
          <a:noFill/>
          <a:ln w="9525">
            <a:noFill/>
            <a:miter lim="800000"/>
            <a:headEnd/>
            <a:tailEnd/>
          </a:ln>
        </p:spPr>
        <p:txBody>
          <a:bodyPr lIns="0" tIns="0" rIns="0" bIns="0"/>
          <a:lstStyle/>
          <a:p>
            <a:pPr>
              <a:lnSpc>
                <a:spcPts val="1400"/>
              </a:lnSpc>
              <a:defRPr/>
            </a:pPr>
            <a:r>
              <a:rPr lang="en-US" sz="1200">
                <a:solidFill>
                  <a:schemeClr val="bg1"/>
                </a:solidFill>
                <a:latin typeface="Arial" charset="0"/>
                <a:ea typeface="ＭＳ Ｐゴシック" charset="-128"/>
              </a:rPr>
              <a:t>DEPARTMENT OR OFFICE TITLE</a:t>
            </a:r>
            <a:br>
              <a:rPr lang="en-US" sz="1200">
                <a:solidFill>
                  <a:schemeClr val="bg1"/>
                </a:solidFill>
                <a:latin typeface="Arial" charset="0"/>
                <a:ea typeface="ＭＳ Ｐゴシック" charset="-128"/>
              </a:rPr>
            </a:br>
            <a:r>
              <a:rPr lang="en-US" sz="1200">
                <a:solidFill>
                  <a:schemeClr val="bg1"/>
                </a:solidFill>
                <a:latin typeface="Arial" charset="0"/>
                <a:ea typeface="ＭＳ Ｐゴシック" charset="-128"/>
              </a:rPr>
              <a:t>EDIT IN TITLE MASTER (VIEW MENU)</a:t>
            </a:r>
            <a:br>
              <a:rPr lang="en-US" sz="1200">
                <a:solidFill>
                  <a:schemeClr val="bg1"/>
                </a:solidFill>
                <a:latin typeface="Arial" charset="0"/>
                <a:ea typeface="ＭＳ Ｐゴシック" charset="-128"/>
              </a:rPr>
            </a:br>
            <a:endParaRPr lang="en-US" sz="1200">
              <a:solidFill>
                <a:schemeClr val="bg1"/>
              </a:solidFill>
              <a:latin typeface="Arial" charset="0"/>
              <a:ea typeface="ＭＳ Ｐゴシック" charset="-128"/>
            </a:endParaRPr>
          </a:p>
        </p:txBody>
      </p:sp>
      <p:pic>
        <p:nvPicPr>
          <p:cNvPr id="9" name="Picture 18" descr="ox_brand">
            <a:extLst>
              <a:ext uri="{FF2B5EF4-FFF2-40B4-BE49-F238E27FC236}">
                <a16:creationId xmlns:a16="http://schemas.microsoft.com/office/drawing/2014/main" id="{A2007055-9169-FE4E-971D-5D05669F5530}"/>
              </a:ext>
            </a:extLst>
          </p:cNvPr>
          <p:cNvPicPr>
            <a:picLocks noChangeAspect="1" noChangeArrowheads="1"/>
          </p:cNvPicPr>
          <p:nvPr userDrawn="1"/>
        </p:nvPicPr>
        <p:blipFill>
          <a:blip r:embed="rId3" cstate="print">
            <a:extLst>
              <a:ext uri="{28A0092B-C50C-407E-A947-70E740481C1C}">
                <a14:useLocalDpi xmlns:a14="http://schemas.microsoft.com/office/drawing/2010/main"/>
              </a:ext>
            </a:extLst>
          </a:blip>
          <a:srcRect/>
          <a:stretch>
            <a:fillRect/>
          </a:stretch>
        </p:blipFill>
        <p:spPr bwMode="auto">
          <a:xfrm>
            <a:off x="7197725" y="541338"/>
            <a:ext cx="1295400" cy="1292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16" descr="IRC logo web ppt low res.jpg">
            <a:extLst>
              <a:ext uri="{FF2B5EF4-FFF2-40B4-BE49-F238E27FC236}">
                <a16:creationId xmlns:a16="http://schemas.microsoft.com/office/drawing/2014/main" id="{9E946F61-94F5-104B-B566-725699391BFB}"/>
              </a:ext>
            </a:extLst>
          </p:cNvPr>
          <p:cNvPicPr>
            <a:picLocks noChangeAspect="1"/>
          </p:cNvPicPr>
          <p:nvPr userDrawn="1"/>
        </p:nvPicPr>
        <p:blipFill>
          <a:blip r:embed="rId4" cstate="print">
            <a:extLst>
              <a:ext uri="{28A0092B-C50C-407E-A947-70E740481C1C}">
                <a14:useLocalDpi xmlns:a14="http://schemas.microsoft.com/office/drawing/2010/main"/>
              </a:ext>
            </a:extLst>
          </a:blip>
          <a:srcRect/>
          <a:stretch>
            <a:fillRect/>
          </a:stretch>
        </p:blipFill>
        <p:spPr bwMode="auto">
          <a:xfrm>
            <a:off x="895350" y="381000"/>
            <a:ext cx="4203700" cy="1157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555" name="Rectangle 3"/>
          <p:cNvSpPr>
            <a:spLocks noGrp="1" noChangeArrowheads="1"/>
          </p:cNvSpPr>
          <p:nvPr>
            <p:ph type="ctrTitle"/>
          </p:nvPr>
        </p:nvSpPr>
        <p:spPr>
          <a:xfrm>
            <a:off x="914400" y="2141538"/>
            <a:ext cx="5399088" cy="1366837"/>
          </a:xfrm>
        </p:spPr>
        <p:txBody>
          <a:bodyPr/>
          <a:lstStyle>
            <a:lvl1pPr>
              <a:lnSpc>
                <a:spcPts val="3500"/>
              </a:lnSpc>
              <a:defRPr sz="2800">
                <a:solidFill>
                  <a:schemeClr val="bg1"/>
                </a:solidFill>
              </a:defRPr>
            </a:lvl1pPr>
          </a:lstStyle>
          <a:p>
            <a:r>
              <a:rPr lang="en-US" dirty="0"/>
              <a:t>Click to edit Master title style</a:t>
            </a:r>
          </a:p>
        </p:txBody>
      </p:sp>
      <p:sp>
        <p:nvSpPr>
          <p:cNvPr id="23556" name="Rectangle 4"/>
          <p:cNvSpPr>
            <a:spLocks noGrp="1" noChangeArrowheads="1"/>
          </p:cNvSpPr>
          <p:nvPr>
            <p:ph type="subTitle" idx="1"/>
          </p:nvPr>
        </p:nvSpPr>
        <p:spPr>
          <a:xfrm>
            <a:off x="912813" y="3970338"/>
            <a:ext cx="5399087" cy="1752600"/>
          </a:xfrm>
        </p:spPr>
        <p:txBody>
          <a:bodyPr/>
          <a:lstStyle>
            <a:lvl1pPr marL="0" indent="0">
              <a:lnSpc>
                <a:spcPts val="1800"/>
              </a:lnSpc>
              <a:buFont typeface="Wingdings" charset="2"/>
              <a:buNone/>
              <a:defRPr sz="1600">
                <a:solidFill>
                  <a:schemeClr val="bg1"/>
                </a:solidFill>
              </a:defRPr>
            </a:lvl1pPr>
          </a:lstStyle>
          <a:p>
            <a:r>
              <a:rPr lang="en-US"/>
              <a:t>Click to edit Master subtitle style</a:t>
            </a:r>
          </a:p>
        </p:txBody>
      </p:sp>
      <p:sp>
        <p:nvSpPr>
          <p:cNvPr id="11" name="Rectangle 5">
            <a:extLst>
              <a:ext uri="{FF2B5EF4-FFF2-40B4-BE49-F238E27FC236}">
                <a16:creationId xmlns:a16="http://schemas.microsoft.com/office/drawing/2014/main" id="{5E74B3D0-D097-9A46-B948-34E1C489EA9C}"/>
              </a:ext>
            </a:extLst>
          </p:cNvPr>
          <p:cNvSpPr>
            <a:spLocks noGrp="1" noChangeArrowheads="1"/>
          </p:cNvSpPr>
          <p:nvPr>
            <p:ph type="dt" sz="half" idx="10"/>
          </p:nvPr>
        </p:nvSpPr>
        <p:spPr>
          <a:xfrm>
            <a:off x="914400" y="6096000"/>
            <a:ext cx="1905000" cy="457200"/>
          </a:xfrm>
        </p:spPr>
        <p:txBody>
          <a:bodyPr/>
          <a:lstStyle>
            <a:lvl1pPr>
              <a:defRPr sz="1400">
                <a:solidFill>
                  <a:schemeClr val="bg1"/>
                </a:solidFill>
              </a:defRPr>
            </a:lvl1pPr>
          </a:lstStyle>
          <a:p>
            <a:pPr>
              <a:defRPr/>
            </a:pPr>
            <a:fld id="{850D5A7A-B2B0-194D-A732-90CE6E09893C}" type="datetime1">
              <a:rPr lang="en-US"/>
              <a:pPr>
                <a:defRPr/>
              </a:pPr>
              <a:t>10/16/20</a:t>
            </a:fld>
            <a:endParaRPr lang="en-US"/>
          </a:p>
        </p:txBody>
      </p:sp>
      <p:pic>
        <p:nvPicPr>
          <p:cNvPr id="3" name="Picture 2" descr="A picture containing drawing&#10;&#10;Description automatically generated">
            <a:extLst>
              <a:ext uri="{FF2B5EF4-FFF2-40B4-BE49-F238E27FC236}">
                <a16:creationId xmlns:a16="http://schemas.microsoft.com/office/drawing/2014/main" id="{7C7A1C4E-CAEF-6841-9FD4-B01AD1A8CCE2}"/>
              </a:ext>
            </a:extLst>
          </p:cNvPr>
          <p:cNvPicPr>
            <a:picLocks noChangeAspect="1"/>
          </p:cNvPicPr>
          <p:nvPr userDrawn="1"/>
        </p:nvPicPr>
        <p:blipFill>
          <a:blip r:embed="rId5" cstate="print">
            <a:extLst>
              <a:ext uri="{28A0092B-C50C-407E-A947-70E740481C1C}">
                <a14:useLocalDpi xmlns:a14="http://schemas.microsoft.com/office/drawing/2010/main"/>
              </a:ext>
            </a:extLst>
          </a:blip>
          <a:stretch>
            <a:fillRect/>
          </a:stretch>
        </p:blipFill>
        <p:spPr>
          <a:xfrm>
            <a:off x="7020272" y="2141538"/>
            <a:ext cx="1685032" cy="718537"/>
          </a:xfrm>
          <a:prstGeom prst="rect">
            <a:avLst/>
          </a:prstGeom>
        </p:spPr>
      </p:pic>
    </p:spTree>
    <p:extLst>
      <p:ext uri="{BB962C8B-B14F-4D97-AF65-F5344CB8AC3E}">
        <p14:creationId xmlns:p14="http://schemas.microsoft.com/office/powerpoint/2010/main" val="110839110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Rectangle 4">
            <a:extLst>
              <a:ext uri="{FF2B5EF4-FFF2-40B4-BE49-F238E27FC236}">
                <a16:creationId xmlns:a16="http://schemas.microsoft.com/office/drawing/2014/main" id="{56B5365D-F695-D147-AB1B-6C3DF224025A}"/>
              </a:ext>
            </a:extLst>
          </p:cNvPr>
          <p:cNvSpPr>
            <a:spLocks noGrp="1" noChangeArrowheads="1"/>
          </p:cNvSpPr>
          <p:nvPr>
            <p:ph type="dt" sz="half" idx="10"/>
          </p:nvPr>
        </p:nvSpPr>
        <p:spPr>
          <a:ln/>
        </p:spPr>
        <p:txBody>
          <a:bodyPr/>
          <a:lstStyle>
            <a:lvl1pPr>
              <a:defRPr/>
            </a:lvl1pPr>
          </a:lstStyle>
          <a:p>
            <a:pPr>
              <a:defRPr/>
            </a:pPr>
            <a:fld id="{D65E0891-CF4C-4D49-89C4-8A18505246E2}" type="datetime1">
              <a:rPr lang="en-US"/>
              <a:pPr>
                <a:defRPr/>
              </a:pPr>
              <a:t>10/16/20</a:t>
            </a:fld>
            <a:endParaRPr lang="en-US"/>
          </a:p>
        </p:txBody>
      </p:sp>
      <p:sp>
        <p:nvSpPr>
          <p:cNvPr id="5" name="Rectangle 5">
            <a:extLst>
              <a:ext uri="{FF2B5EF4-FFF2-40B4-BE49-F238E27FC236}">
                <a16:creationId xmlns:a16="http://schemas.microsoft.com/office/drawing/2014/main" id="{132D32E6-6EA1-D646-829F-22F722736347}"/>
              </a:ext>
            </a:extLst>
          </p:cNvPr>
          <p:cNvSpPr>
            <a:spLocks noGrp="1" noChangeArrowheads="1"/>
          </p:cNvSpPr>
          <p:nvPr>
            <p:ph type="ftr" sz="quarter" idx="11"/>
          </p:nvPr>
        </p:nvSpPr>
        <p:spPr>
          <a:ln/>
        </p:spPr>
        <p:txBody>
          <a:bodyPr/>
          <a:lstStyle>
            <a:lvl1pPr>
              <a:defRPr/>
            </a:lvl1pPr>
          </a:lstStyle>
          <a:p>
            <a:pPr>
              <a:defRPr/>
            </a:pPr>
            <a:r>
              <a:rPr lang="en-US"/>
              <a:t>IRC presentation</a:t>
            </a:r>
          </a:p>
        </p:txBody>
      </p:sp>
      <p:sp>
        <p:nvSpPr>
          <p:cNvPr id="6" name="Rectangle 6">
            <a:extLst>
              <a:ext uri="{FF2B5EF4-FFF2-40B4-BE49-F238E27FC236}">
                <a16:creationId xmlns:a16="http://schemas.microsoft.com/office/drawing/2014/main" id="{1EAB968F-64AF-9D48-938E-99324B69DB53}"/>
              </a:ext>
            </a:extLst>
          </p:cNvPr>
          <p:cNvSpPr>
            <a:spLocks noGrp="1" noChangeArrowheads="1"/>
          </p:cNvSpPr>
          <p:nvPr>
            <p:ph type="sldNum" sz="quarter" idx="12"/>
          </p:nvPr>
        </p:nvSpPr>
        <p:spPr>
          <a:ln/>
        </p:spPr>
        <p:txBody>
          <a:bodyPr/>
          <a:lstStyle>
            <a:lvl1pPr>
              <a:defRPr/>
            </a:lvl1pPr>
          </a:lstStyle>
          <a:p>
            <a:r>
              <a:rPr lang="en-US" altLang="en-US"/>
              <a:t>Page </a:t>
            </a:r>
            <a:fld id="{F38E2328-D36E-CC45-971E-B54C73CF498A}" type="slidenum">
              <a:rPr lang="en-US" altLang="en-US"/>
              <a:pPr/>
              <a:t>‹#›</a:t>
            </a:fld>
            <a:endParaRPr lang="en-US" altLang="en-US"/>
          </a:p>
        </p:txBody>
      </p:sp>
    </p:spTree>
    <p:extLst>
      <p:ext uri="{BB962C8B-B14F-4D97-AF65-F5344CB8AC3E}">
        <p14:creationId xmlns:p14="http://schemas.microsoft.com/office/powerpoint/2010/main" val="242235654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287338"/>
            <a:ext cx="1943100" cy="5338762"/>
          </a:xfrm>
        </p:spPr>
        <p:txBody>
          <a:bodyPr vert="eaVert"/>
          <a:lstStyle/>
          <a:p>
            <a:r>
              <a:rPr lang="en-GB"/>
              <a:t>Click to edit Master title style</a:t>
            </a:r>
            <a:endParaRPr lang="en-US"/>
          </a:p>
        </p:txBody>
      </p:sp>
      <p:sp>
        <p:nvSpPr>
          <p:cNvPr id="3" name="Vertical Text Placeholder 2"/>
          <p:cNvSpPr>
            <a:spLocks noGrp="1"/>
          </p:cNvSpPr>
          <p:nvPr>
            <p:ph type="body" orient="vert" idx="1"/>
          </p:nvPr>
        </p:nvSpPr>
        <p:spPr>
          <a:xfrm>
            <a:off x="685800" y="287338"/>
            <a:ext cx="5676900" cy="5338762"/>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Rectangle 4">
            <a:extLst>
              <a:ext uri="{FF2B5EF4-FFF2-40B4-BE49-F238E27FC236}">
                <a16:creationId xmlns:a16="http://schemas.microsoft.com/office/drawing/2014/main" id="{A45C1D76-B0CF-5B47-AB7C-4A94DAB46089}"/>
              </a:ext>
            </a:extLst>
          </p:cNvPr>
          <p:cNvSpPr>
            <a:spLocks noGrp="1" noChangeArrowheads="1"/>
          </p:cNvSpPr>
          <p:nvPr>
            <p:ph type="dt" sz="half" idx="10"/>
          </p:nvPr>
        </p:nvSpPr>
        <p:spPr>
          <a:ln/>
        </p:spPr>
        <p:txBody>
          <a:bodyPr/>
          <a:lstStyle>
            <a:lvl1pPr>
              <a:defRPr/>
            </a:lvl1pPr>
          </a:lstStyle>
          <a:p>
            <a:pPr>
              <a:defRPr/>
            </a:pPr>
            <a:fld id="{F48EC949-0B64-DA43-9DF7-983FD21B8B44}" type="datetime1">
              <a:rPr lang="en-US"/>
              <a:pPr>
                <a:defRPr/>
              </a:pPr>
              <a:t>10/16/20</a:t>
            </a:fld>
            <a:endParaRPr lang="en-US"/>
          </a:p>
        </p:txBody>
      </p:sp>
      <p:sp>
        <p:nvSpPr>
          <p:cNvPr id="5" name="Rectangle 5">
            <a:extLst>
              <a:ext uri="{FF2B5EF4-FFF2-40B4-BE49-F238E27FC236}">
                <a16:creationId xmlns:a16="http://schemas.microsoft.com/office/drawing/2014/main" id="{E3A5134C-7C27-3A44-B629-3B0B749A21BF}"/>
              </a:ext>
            </a:extLst>
          </p:cNvPr>
          <p:cNvSpPr>
            <a:spLocks noGrp="1" noChangeArrowheads="1"/>
          </p:cNvSpPr>
          <p:nvPr>
            <p:ph type="ftr" sz="quarter" idx="11"/>
          </p:nvPr>
        </p:nvSpPr>
        <p:spPr>
          <a:ln/>
        </p:spPr>
        <p:txBody>
          <a:bodyPr/>
          <a:lstStyle>
            <a:lvl1pPr>
              <a:defRPr/>
            </a:lvl1pPr>
          </a:lstStyle>
          <a:p>
            <a:pPr>
              <a:defRPr/>
            </a:pPr>
            <a:r>
              <a:rPr lang="en-US"/>
              <a:t>IRC presentation</a:t>
            </a:r>
          </a:p>
        </p:txBody>
      </p:sp>
      <p:sp>
        <p:nvSpPr>
          <p:cNvPr id="6" name="Rectangle 6">
            <a:extLst>
              <a:ext uri="{FF2B5EF4-FFF2-40B4-BE49-F238E27FC236}">
                <a16:creationId xmlns:a16="http://schemas.microsoft.com/office/drawing/2014/main" id="{8BF35411-9970-9D40-8B7D-E814F36607D1}"/>
              </a:ext>
            </a:extLst>
          </p:cNvPr>
          <p:cNvSpPr>
            <a:spLocks noGrp="1" noChangeArrowheads="1"/>
          </p:cNvSpPr>
          <p:nvPr>
            <p:ph type="sldNum" sz="quarter" idx="12"/>
          </p:nvPr>
        </p:nvSpPr>
        <p:spPr>
          <a:ln/>
        </p:spPr>
        <p:txBody>
          <a:bodyPr/>
          <a:lstStyle>
            <a:lvl1pPr>
              <a:defRPr/>
            </a:lvl1pPr>
          </a:lstStyle>
          <a:p>
            <a:r>
              <a:rPr lang="en-US" altLang="en-US"/>
              <a:t>Page </a:t>
            </a:r>
            <a:fld id="{B9C7C66B-E335-0342-8CDE-9A607E517F4E}" type="slidenum">
              <a:rPr lang="en-US" altLang="en-US"/>
              <a:pPr/>
              <a:t>‹#›</a:t>
            </a:fld>
            <a:endParaRPr lang="en-US" altLang="en-US"/>
          </a:p>
        </p:txBody>
      </p:sp>
    </p:spTree>
    <p:extLst>
      <p:ext uri="{BB962C8B-B14F-4D97-AF65-F5344CB8AC3E}">
        <p14:creationId xmlns:p14="http://schemas.microsoft.com/office/powerpoint/2010/main" val="196293555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9ACBCD-32B8-0944-9E75-CC8AAC437CB4}"/>
              </a:ext>
            </a:extLst>
          </p:cNvPr>
          <p:cNvSpPr>
            <a:spLocks noGrp="1"/>
          </p:cNvSpPr>
          <p:nvPr>
            <p:ph type="ctrTitle"/>
          </p:nvPr>
        </p:nvSpPr>
        <p:spPr>
          <a:xfrm>
            <a:off x="1143000" y="1122363"/>
            <a:ext cx="6858000" cy="2387600"/>
          </a:xfrm>
          <a:prstGeom prst="rect">
            <a:avLst/>
          </a:prstGeom>
        </p:spPr>
        <p:txBody>
          <a:bodyPr anchor="b"/>
          <a:lstStyle>
            <a:lvl1pPr algn="ctr">
              <a:defRPr sz="6000"/>
            </a:lvl1pPr>
          </a:lstStyle>
          <a:p>
            <a:r>
              <a:rPr lang="en-GB"/>
              <a:t>Click to edit Master title style</a:t>
            </a:r>
            <a:endParaRPr lang="en-US"/>
          </a:p>
        </p:txBody>
      </p:sp>
      <p:sp>
        <p:nvSpPr>
          <p:cNvPr id="3" name="Subtitle 2">
            <a:extLst>
              <a:ext uri="{FF2B5EF4-FFF2-40B4-BE49-F238E27FC236}">
                <a16:creationId xmlns:a16="http://schemas.microsoft.com/office/drawing/2014/main" id="{9ADC0233-86B3-E646-B0A8-D62FC97F8329}"/>
              </a:ext>
            </a:extLst>
          </p:cNvPr>
          <p:cNvSpPr>
            <a:spLocks noGrp="1"/>
          </p:cNvSpPr>
          <p:nvPr>
            <p:ph type="subTitle" idx="1"/>
          </p:nvPr>
        </p:nvSpPr>
        <p:spPr>
          <a:xfrm>
            <a:off x="1143000" y="3602038"/>
            <a:ext cx="6858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spTree>
    <p:extLst>
      <p:ext uri="{BB962C8B-B14F-4D97-AF65-F5344CB8AC3E}">
        <p14:creationId xmlns:p14="http://schemas.microsoft.com/office/powerpoint/2010/main" val="280641613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9A72DC-93DE-2C4B-B467-6680F582F167}"/>
              </a:ext>
            </a:extLst>
          </p:cNvPr>
          <p:cNvSpPr>
            <a:spLocks noGrp="1"/>
          </p:cNvSpPr>
          <p:nvPr>
            <p:ph type="title"/>
          </p:nvPr>
        </p:nvSpPr>
        <p:spPr>
          <a:xfrm>
            <a:off x="628650" y="365125"/>
            <a:ext cx="7886700" cy="1325563"/>
          </a:xfrm>
          <a:prstGeom prst="rect">
            <a:avLst/>
          </a:prstGeom>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5F1CD45A-58A9-1B4E-A84F-AB387EDAC319}"/>
              </a:ext>
            </a:extLst>
          </p:cNvPr>
          <p:cNvSpPr>
            <a:spLocks noGrp="1"/>
          </p:cNvSpPr>
          <p:nvPr>
            <p:ph idx="1"/>
          </p:nvPr>
        </p:nvSpPr>
        <p:spPr>
          <a:xfrm>
            <a:off x="628650" y="1825625"/>
            <a:ext cx="7886700" cy="4351338"/>
          </a:xfrm>
          <a:prstGeom prst="rect">
            <a:avLst/>
          </a:prstGeo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p14="http://schemas.microsoft.com/office/powerpoint/2010/main" val="364195376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BF3192-3031-9C4C-ADF0-ECCD7A700775}"/>
              </a:ext>
            </a:extLst>
          </p:cNvPr>
          <p:cNvSpPr>
            <a:spLocks noGrp="1"/>
          </p:cNvSpPr>
          <p:nvPr>
            <p:ph type="title"/>
          </p:nvPr>
        </p:nvSpPr>
        <p:spPr>
          <a:xfrm>
            <a:off x="623888" y="1709738"/>
            <a:ext cx="7886700" cy="2852737"/>
          </a:xfrm>
          <a:prstGeom prst="rect">
            <a:avLst/>
          </a:prstGeom>
        </p:spPr>
        <p:txBody>
          <a:bodyPr anchor="b"/>
          <a:lstStyle>
            <a:lvl1pPr>
              <a:defRPr sz="6000"/>
            </a:lvl1pPr>
          </a:lstStyle>
          <a:p>
            <a:r>
              <a:rPr lang="en-GB"/>
              <a:t>Click to edit Master title style</a:t>
            </a:r>
            <a:endParaRPr lang="en-US"/>
          </a:p>
        </p:txBody>
      </p:sp>
      <p:sp>
        <p:nvSpPr>
          <p:cNvPr id="3" name="Text Placeholder 2">
            <a:extLst>
              <a:ext uri="{FF2B5EF4-FFF2-40B4-BE49-F238E27FC236}">
                <a16:creationId xmlns:a16="http://schemas.microsoft.com/office/drawing/2014/main" id="{81840E4E-FB9F-DB41-8402-41C8098B7D73}"/>
              </a:ext>
            </a:extLst>
          </p:cNvPr>
          <p:cNvSpPr>
            <a:spLocks noGrp="1"/>
          </p:cNvSpPr>
          <p:nvPr>
            <p:ph type="body" idx="1"/>
          </p:nvPr>
        </p:nvSpPr>
        <p:spPr>
          <a:xfrm>
            <a:off x="623888" y="4589463"/>
            <a:ext cx="7886700" cy="1500187"/>
          </a:xfrm>
          <a:prstGeom prst="rect">
            <a:avLst/>
          </a:prstGeo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GB"/>
              <a:t>Click to edit Master text styles</a:t>
            </a:r>
          </a:p>
        </p:txBody>
      </p:sp>
    </p:spTree>
    <p:extLst>
      <p:ext uri="{BB962C8B-B14F-4D97-AF65-F5344CB8AC3E}">
        <p14:creationId xmlns:p14="http://schemas.microsoft.com/office/powerpoint/2010/main" val="262978877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0329BE-AA74-DD47-B8CF-76301DCD1DCA}"/>
              </a:ext>
            </a:extLst>
          </p:cNvPr>
          <p:cNvSpPr>
            <a:spLocks noGrp="1"/>
          </p:cNvSpPr>
          <p:nvPr>
            <p:ph type="title"/>
          </p:nvPr>
        </p:nvSpPr>
        <p:spPr>
          <a:xfrm>
            <a:off x="628650" y="365125"/>
            <a:ext cx="7886700" cy="1325563"/>
          </a:xfrm>
          <a:prstGeom prst="rect">
            <a:avLst/>
          </a:prstGeom>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26A94638-AFB7-6D4F-97A5-59BD4F53A9E2}"/>
              </a:ext>
            </a:extLst>
          </p:cNvPr>
          <p:cNvSpPr>
            <a:spLocks noGrp="1"/>
          </p:cNvSpPr>
          <p:nvPr>
            <p:ph sz="half" idx="1"/>
          </p:nvPr>
        </p:nvSpPr>
        <p:spPr>
          <a:xfrm>
            <a:off x="628650" y="1825625"/>
            <a:ext cx="3867150" cy="4351338"/>
          </a:xfrm>
          <a:prstGeom prst="rect">
            <a:avLst/>
          </a:prstGeo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a:extLst>
              <a:ext uri="{FF2B5EF4-FFF2-40B4-BE49-F238E27FC236}">
                <a16:creationId xmlns:a16="http://schemas.microsoft.com/office/drawing/2014/main" id="{2BD42B7E-3B99-DD42-BB39-09248A0E3920}"/>
              </a:ext>
            </a:extLst>
          </p:cNvPr>
          <p:cNvSpPr>
            <a:spLocks noGrp="1"/>
          </p:cNvSpPr>
          <p:nvPr>
            <p:ph sz="half" idx="2"/>
          </p:nvPr>
        </p:nvSpPr>
        <p:spPr>
          <a:xfrm>
            <a:off x="4648200" y="1825625"/>
            <a:ext cx="3867150" cy="4351338"/>
          </a:xfrm>
          <a:prstGeom prst="rect">
            <a:avLst/>
          </a:prstGeo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p14="http://schemas.microsoft.com/office/powerpoint/2010/main" val="418255088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01B430-8378-9A49-B9E2-03FA490C6140}"/>
              </a:ext>
            </a:extLst>
          </p:cNvPr>
          <p:cNvSpPr>
            <a:spLocks noGrp="1"/>
          </p:cNvSpPr>
          <p:nvPr>
            <p:ph type="title"/>
          </p:nvPr>
        </p:nvSpPr>
        <p:spPr>
          <a:xfrm>
            <a:off x="630238" y="365125"/>
            <a:ext cx="7886700" cy="1325563"/>
          </a:xfrm>
          <a:prstGeom prst="rect">
            <a:avLst/>
          </a:prstGeom>
        </p:spPr>
        <p:txBody>
          <a:bodyPr/>
          <a:lstStyle/>
          <a:p>
            <a:r>
              <a:rPr lang="en-GB"/>
              <a:t>Click to edit Master title style</a:t>
            </a:r>
            <a:endParaRPr lang="en-US"/>
          </a:p>
        </p:txBody>
      </p:sp>
      <p:sp>
        <p:nvSpPr>
          <p:cNvPr id="3" name="Text Placeholder 2">
            <a:extLst>
              <a:ext uri="{FF2B5EF4-FFF2-40B4-BE49-F238E27FC236}">
                <a16:creationId xmlns:a16="http://schemas.microsoft.com/office/drawing/2014/main" id="{70D917AB-FAFB-EA4F-ABE8-C781659A0346}"/>
              </a:ext>
            </a:extLst>
          </p:cNvPr>
          <p:cNvSpPr>
            <a:spLocks noGrp="1"/>
          </p:cNvSpPr>
          <p:nvPr>
            <p:ph type="body" idx="1"/>
          </p:nvPr>
        </p:nvSpPr>
        <p:spPr>
          <a:xfrm>
            <a:off x="630238" y="1681163"/>
            <a:ext cx="386873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AEF049FC-5F34-F84F-8F75-91C7AF791278}"/>
              </a:ext>
            </a:extLst>
          </p:cNvPr>
          <p:cNvSpPr>
            <a:spLocks noGrp="1"/>
          </p:cNvSpPr>
          <p:nvPr>
            <p:ph sz="half" idx="2"/>
          </p:nvPr>
        </p:nvSpPr>
        <p:spPr>
          <a:xfrm>
            <a:off x="630238" y="2505075"/>
            <a:ext cx="3868737" cy="3684588"/>
          </a:xfrm>
          <a:prstGeom prst="rect">
            <a:avLst/>
          </a:prstGeo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a:extLst>
              <a:ext uri="{FF2B5EF4-FFF2-40B4-BE49-F238E27FC236}">
                <a16:creationId xmlns:a16="http://schemas.microsoft.com/office/drawing/2014/main" id="{2DA73A19-05D9-3D42-BB46-C93A25C39B28}"/>
              </a:ext>
            </a:extLst>
          </p:cNvPr>
          <p:cNvSpPr>
            <a:spLocks noGrp="1"/>
          </p:cNvSpPr>
          <p:nvPr>
            <p:ph type="body" sz="quarter" idx="3"/>
          </p:nvPr>
        </p:nvSpPr>
        <p:spPr>
          <a:xfrm>
            <a:off x="4629150" y="1681163"/>
            <a:ext cx="38877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4871E2B4-E3B3-0846-B566-CC18ABFB9AC5}"/>
              </a:ext>
            </a:extLst>
          </p:cNvPr>
          <p:cNvSpPr>
            <a:spLocks noGrp="1"/>
          </p:cNvSpPr>
          <p:nvPr>
            <p:ph sz="quarter" idx="4"/>
          </p:nvPr>
        </p:nvSpPr>
        <p:spPr>
          <a:xfrm>
            <a:off x="4629150" y="2505075"/>
            <a:ext cx="3887788" cy="3684588"/>
          </a:xfrm>
          <a:prstGeom prst="rect">
            <a:avLst/>
          </a:prstGeo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p14="http://schemas.microsoft.com/office/powerpoint/2010/main" val="117983223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57B187-B9B2-8541-9FB3-E55ADE0F82DE}"/>
              </a:ext>
            </a:extLst>
          </p:cNvPr>
          <p:cNvSpPr>
            <a:spLocks noGrp="1"/>
          </p:cNvSpPr>
          <p:nvPr>
            <p:ph type="title"/>
          </p:nvPr>
        </p:nvSpPr>
        <p:spPr>
          <a:xfrm>
            <a:off x="628650" y="365125"/>
            <a:ext cx="7886700" cy="1325563"/>
          </a:xfrm>
          <a:prstGeom prst="rect">
            <a:avLst/>
          </a:prstGeom>
        </p:spPr>
        <p:txBody>
          <a:bodyPr/>
          <a:lstStyle/>
          <a:p>
            <a:r>
              <a:rPr lang="en-GB"/>
              <a:t>Click to edit Master title style</a:t>
            </a:r>
            <a:endParaRPr lang="en-US"/>
          </a:p>
        </p:txBody>
      </p:sp>
    </p:spTree>
    <p:extLst>
      <p:ext uri="{BB962C8B-B14F-4D97-AF65-F5344CB8AC3E}">
        <p14:creationId xmlns:p14="http://schemas.microsoft.com/office/powerpoint/2010/main" val="149309646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51188824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8AF275-27FA-B440-B880-81DDC9878B80}"/>
              </a:ext>
            </a:extLst>
          </p:cNvPr>
          <p:cNvSpPr>
            <a:spLocks noGrp="1"/>
          </p:cNvSpPr>
          <p:nvPr>
            <p:ph type="title"/>
          </p:nvPr>
        </p:nvSpPr>
        <p:spPr>
          <a:xfrm>
            <a:off x="630238" y="457200"/>
            <a:ext cx="2949575" cy="1600200"/>
          </a:xfrm>
          <a:prstGeom prst="rect">
            <a:avLst/>
          </a:prstGeom>
        </p:spPr>
        <p:txBody>
          <a:bodyPr anchor="b"/>
          <a:lstStyle>
            <a:lvl1pPr>
              <a:defRPr sz="3200"/>
            </a:lvl1pPr>
          </a:lstStyle>
          <a:p>
            <a:r>
              <a:rPr lang="en-GB"/>
              <a:t>Click to edit Master title style</a:t>
            </a:r>
            <a:endParaRPr lang="en-US"/>
          </a:p>
        </p:txBody>
      </p:sp>
      <p:sp>
        <p:nvSpPr>
          <p:cNvPr id="3" name="Content Placeholder 2">
            <a:extLst>
              <a:ext uri="{FF2B5EF4-FFF2-40B4-BE49-F238E27FC236}">
                <a16:creationId xmlns:a16="http://schemas.microsoft.com/office/drawing/2014/main" id="{BCE8EE5B-DD95-C54A-87B8-17B7073E8BBC}"/>
              </a:ext>
            </a:extLst>
          </p:cNvPr>
          <p:cNvSpPr>
            <a:spLocks noGrp="1"/>
          </p:cNvSpPr>
          <p:nvPr>
            <p:ph idx="1"/>
          </p:nvPr>
        </p:nvSpPr>
        <p:spPr>
          <a:xfrm>
            <a:off x="3887788" y="987425"/>
            <a:ext cx="462915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a:extLst>
              <a:ext uri="{FF2B5EF4-FFF2-40B4-BE49-F238E27FC236}">
                <a16:creationId xmlns:a16="http://schemas.microsoft.com/office/drawing/2014/main" id="{5319C629-BCA3-0044-ABD3-0193B1B06502}"/>
              </a:ext>
            </a:extLst>
          </p:cNvPr>
          <p:cNvSpPr>
            <a:spLocks noGrp="1"/>
          </p:cNvSpPr>
          <p:nvPr>
            <p:ph type="body" sz="half" idx="2"/>
          </p:nvPr>
        </p:nvSpPr>
        <p:spPr>
          <a:xfrm>
            <a:off x="630238" y="2057400"/>
            <a:ext cx="2949575"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Tree>
    <p:extLst>
      <p:ext uri="{BB962C8B-B14F-4D97-AF65-F5344CB8AC3E}">
        <p14:creationId xmlns:p14="http://schemas.microsoft.com/office/powerpoint/2010/main" val="30025643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idx="1"/>
          </p:nvPr>
        </p:nvSpPr>
        <p:spPr/>
        <p:txBody>
          <a:bodyPr/>
          <a:lstStyle>
            <a:lvl1pPr>
              <a:spcBef>
                <a:spcPts val="600"/>
              </a:spcBef>
              <a:spcAft>
                <a:spcPts val="600"/>
              </a:spcAft>
              <a:defRPr/>
            </a:lvl1pPr>
            <a:lvl2pPr>
              <a:spcBef>
                <a:spcPts val="400"/>
              </a:spcBef>
              <a:spcAft>
                <a:spcPts val="400"/>
              </a:spcAft>
              <a:defRPr/>
            </a:lvl2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4" name="Rectangle 4">
            <a:extLst>
              <a:ext uri="{FF2B5EF4-FFF2-40B4-BE49-F238E27FC236}">
                <a16:creationId xmlns:a16="http://schemas.microsoft.com/office/drawing/2014/main" id="{A2B2EEEE-EAC1-CA4C-82EA-298DD107B931}"/>
              </a:ext>
            </a:extLst>
          </p:cNvPr>
          <p:cNvSpPr>
            <a:spLocks noGrp="1" noChangeArrowheads="1"/>
          </p:cNvSpPr>
          <p:nvPr>
            <p:ph type="dt" sz="half" idx="10"/>
          </p:nvPr>
        </p:nvSpPr>
        <p:spPr>
          <a:ln/>
        </p:spPr>
        <p:txBody>
          <a:bodyPr/>
          <a:lstStyle>
            <a:lvl1pPr>
              <a:defRPr/>
            </a:lvl1pPr>
          </a:lstStyle>
          <a:p>
            <a:pPr>
              <a:defRPr/>
            </a:pPr>
            <a:fld id="{09834465-3C9C-9A4F-BDD6-DE906124CEAD}" type="datetime1">
              <a:rPr lang="en-US"/>
              <a:pPr>
                <a:defRPr/>
              </a:pPr>
              <a:t>10/16/20</a:t>
            </a:fld>
            <a:endParaRPr lang="en-US"/>
          </a:p>
        </p:txBody>
      </p:sp>
      <p:sp>
        <p:nvSpPr>
          <p:cNvPr id="5" name="Rectangle 5">
            <a:extLst>
              <a:ext uri="{FF2B5EF4-FFF2-40B4-BE49-F238E27FC236}">
                <a16:creationId xmlns:a16="http://schemas.microsoft.com/office/drawing/2014/main" id="{6CF251F7-547D-BB42-BDC4-5F586F6C2AA7}"/>
              </a:ext>
            </a:extLst>
          </p:cNvPr>
          <p:cNvSpPr>
            <a:spLocks noGrp="1" noChangeArrowheads="1"/>
          </p:cNvSpPr>
          <p:nvPr>
            <p:ph type="ftr" sz="quarter" idx="11"/>
          </p:nvPr>
        </p:nvSpPr>
        <p:spPr>
          <a:ln/>
        </p:spPr>
        <p:txBody>
          <a:bodyPr/>
          <a:lstStyle>
            <a:lvl1pPr>
              <a:defRPr/>
            </a:lvl1pPr>
          </a:lstStyle>
          <a:p>
            <a:pPr>
              <a:defRPr/>
            </a:pPr>
            <a:r>
              <a:rPr lang="en-US"/>
              <a:t>IRC presentation</a:t>
            </a:r>
          </a:p>
        </p:txBody>
      </p:sp>
      <p:sp>
        <p:nvSpPr>
          <p:cNvPr id="6" name="Rectangle 6">
            <a:extLst>
              <a:ext uri="{FF2B5EF4-FFF2-40B4-BE49-F238E27FC236}">
                <a16:creationId xmlns:a16="http://schemas.microsoft.com/office/drawing/2014/main" id="{365E67EF-CDDB-F847-8FFE-A9BF6A36FD1F}"/>
              </a:ext>
            </a:extLst>
          </p:cNvPr>
          <p:cNvSpPr>
            <a:spLocks noGrp="1" noChangeArrowheads="1"/>
          </p:cNvSpPr>
          <p:nvPr>
            <p:ph type="sldNum" sz="quarter" idx="12"/>
          </p:nvPr>
        </p:nvSpPr>
        <p:spPr>
          <a:ln/>
        </p:spPr>
        <p:txBody>
          <a:bodyPr/>
          <a:lstStyle>
            <a:lvl1pPr>
              <a:defRPr/>
            </a:lvl1pPr>
          </a:lstStyle>
          <a:p>
            <a:r>
              <a:rPr lang="en-US" altLang="en-US"/>
              <a:t>Page </a:t>
            </a:r>
            <a:fld id="{65221080-2540-DA45-9359-D45E71B42256}" type="slidenum">
              <a:rPr lang="en-US" altLang="en-US"/>
              <a:pPr/>
              <a:t>‹#›</a:t>
            </a:fld>
            <a:endParaRPr lang="en-US" altLang="en-US"/>
          </a:p>
        </p:txBody>
      </p:sp>
    </p:spTree>
    <p:extLst>
      <p:ext uri="{BB962C8B-B14F-4D97-AF65-F5344CB8AC3E}">
        <p14:creationId xmlns:p14="http://schemas.microsoft.com/office/powerpoint/2010/main" val="303313358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7DB76E-66B2-2240-AD6E-8A11D79EC2AC}"/>
              </a:ext>
            </a:extLst>
          </p:cNvPr>
          <p:cNvSpPr>
            <a:spLocks noGrp="1"/>
          </p:cNvSpPr>
          <p:nvPr>
            <p:ph type="title"/>
          </p:nvPr>
        </p:nvSpPr>
        <p:spPr>
          <a:xfrm>
            <a:off x="630238" y="457200"/>
            <a:ext cx="2949575" cy="1600200"/>
          </a:xfrm>
          <a:prstGeom prst="rect">
            <a:avLst/>
          </a:prstGeom>
        </p:spPr>
        <p:txBody>
          <a:bodyPr anchor="b"/>
          <a:lstStyle>
            <a:lvl1pPr>
              <a:defRPr sz="3200"/>
            </a:lvl1pPr>
          </a:lstStyle>
          <a:p>
            <a:r>
              <a:rPr lang="en-GB"/>
              <a:t>Click to edit Master title style</a:t>
            </a:r>
            <a:endParaRPr lang="en-US"/>
          </a:p>
        </p:txBody>
      </p:sp>
      <p:sp>
        <p:nvSpPr>
          <p:cNvPr id="3" name="Picture Placeholder 2">
            <a:extLst>
              <a:ext uri="{FF2B5EF4-FFF2-40B4-BE49-F238E27FC236}">
                <a16:creationId xmlns:a16="http://schemas.microsoft.com/office/drawing/2014/main" id="{503119AE-B7DC-8D4B-9BDE-CEB43425B39C}"/>
              </a:ext>
            </a:extLst>
          </p:cNvPr>
          <p:cNvSpPr>
            <a:spLocks noGrp="1"/>
          </p:cNvSpPr>
          <p:nvPr>
            <p:ph type="pic" idx="1"/>
          </p:nvPr>
        </p:nvSpPr>
        <p:spPr>
          <a:xfrm>
            <a:off x="3887788" y="987425"/>
            <a:ext cx="462915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9A52C0F0-B971-134E-921E-30191B256CD1}"/>
              </a:ext>
            </a:extLst>
          </p:cNvPr>
          <p:cNvSpPr>
            <a:spLocks noGrp="1"/>
          </p:cNvSpPr>
          <p:nvPr>
            <p:ph type="body" sz="half" idx="2"/>
          </p:nvPr>
        </p:nvSpPr>
        <p:spPr>
          <a:xfrm>
            <a:off x="630238" y="2057400"/>
            <a:ext cx="2949575"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Tree>
    <p:extLst>
      <p:ext uri="{BB962C8B-B14F-4D97-AF65-F5344CB8AC3E}">
        <p14:creationId xmlns:p14="http://schemas.microsoft.com/office/powerpoint/2010/main" val="170169818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2ADB6D-77E4-184A-AC4D-282233C3BF01}"/>
              </a:ext>
            </a:extLst>
          </p:cNvPr>
          <p:cNvSpPr>
            <a:spLocks noGrp="1"/>
          </p:cNvSpPr>
          <p:nvPr>
            <p:ph type="title"/>
          </p:nvPr>
        </p:nvSpPr>
        <p:spPr>
          <a:xfrm>
            <a:off x="628650" y="365125"/>
            <a:ext cx="7886700" cy="1325563"/>
          </a:xfrm>
          <a:prstGeom prst="rect">
            <a:avLst/>
          </a:prstGeom>
        </p:spPr>
        <p:txBody>
          <a:bodyPr/>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587BDEE2-0D51-E74F-8D0B-0BBFC344946B}"/>
              </a:ext>
            </a:extLst>
          </p:cNvPr>
          <p:cNvSpPr>
            <a:spLocks noGrp="1"/>
          </p:cNvSpPr>
          <p:nvPr>
            <p:ph type="body" orient="vert" idx="1"/>
          </p:nvPr>
        </p:nvSpPr>
        <p:spPr>
          <a:xfrm>
            <a:off x="628650" y="1825625"/>
            <a:ext cx="7886700" cy="4351338"/>
          </a:xfrm>
          <a:prstGeom prst="rect">
            <a:avLst/>
          </a:prstGeo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p14="http://schemas.microsoft.com/office/powerpoint/2010/main" val="371859090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1DD15DF-EFA6-014F-9A7A-F4959B0FFB6D}"/>
              </a:ext>
            </a:extLst>
          </p:cNvPr>
          <p:cNvSpPr>
            <a:spLocks noGrp="1"/>
          </p:cNvSpPr>
          <p:nvPr>
            <p:ph type="title" orient="vert"/>
          </p:nvPr>
        </p:nvSpPr>
        <p:spPr>
          <a:xfrm>
            <a:off x="6543675" y="365125"/>
            <a:ext cx="1971675" cy="5811838"/>
          </a:xfrm>
          <a:prstGeom prst="rect">
            <a:avLst/>
          </a:prstGeom>
        </p:spPr>
        <p:txBody>
          <a:bodyPr vert="eaVert"/>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FFD62F7F-B716-A44C-BFF0-40C41AF9A41A}"/>
              </a:ext>
            </a:extLst>
          </p:cNvPr>
          <p:cNvSpPr>
            <a:spLocks noGrp="1"/>
          </p:cNvSpPr>
          <p:nvPr>
            <p:ph type="body" orient="vert" idx="1"/>
          </p:nvPr>
        </p:nvSpPr>
        <p:spPr>
          <a:xfrm>
            <a:off x="628650" y="365125"/>
            <a:ext cx="5762625" cy="5811838"/>
          </a:xfrm>
          <a:prstGeom prst="rect">
            <a:avLst/>
          </a:prstGeo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p14="http://schemas.microsoft.com/office/powerpoint/2010/main" val="31676394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GB"/>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GB" dirty="0"/>
              <a:t>Click to edit Master text styles</a:t>
            </a:r>
          </a:p>
        </p:txBody>
      </p:sp>
      <p:sp>
        <p:nvSpPr>
          <p:cNvPr id="4" name="Rectangle 4">
            <a:extLst>
              <a:ext uri="{FF2B5EF4-FFF2-40B4-BE49-F238E27FC236}">
                <a16:creationId xmlns:a16="http://schemas.microsoft.com/office/drawing/2014/main" id="{CFA20FD3-D27F-9647-89F5-EDF2F58229C1}"/>
              </a:ext>
            </a:extLst>
          </p:cNvPr>
          <p:cNvSpPr>
            <a:spLocks noGrp="1" noChangeArrowheads="1"/>
          </p:cNvSpPr>
          <p:nvPr>
            <p:ph type="dt" sz="half" idx="10"/>
          </p:nvPr>
        </p:nvSpPr>
        <p:spPr>
          <a:ln/>
        </p:spPr>
        <p:txBody>
          <a:bodyPr/>
          <a:lstStyle>
            <a:lvl1pPr>
              <a:defRPr/>
            </a:lvl1pPr>
          </a:lstStyle>
          <a:p>
            <a:pPr>
              <a:defRPr/>
            </a:pPr>
            <a:fld id="{7D0FCF37-42A3-BA47-A005-7F97917A8ACB}" type="datetime1">
              <a:rPr lang="en-US"/>
              <a:pPr>
                <a:defRPr/>
              </a:pPr>
              <a:t>10/16/20</a:t>
            </a:fld>
            <a:endParaRPr lang="en-US"/>
          </a:p>
        </p:txBody>
      </p:sp>
      <p:sp>
        <p:nvSpPr>
          <p:cNvPr id="5" name="Rectangle 5">
            <a:extLst>
              <a:ext uri="{FF2B5EF4-FFF2-40B4-BE49-F238E27FC236}">
                <a16:creationId xmlns:a16="http://schemas.microsoft.com/office/drawing/2014/main" id="{23B0A6EF-C815-5640-B028-5EC7756A5190}"/>
              </a:ext>
            </a:extLst>
          </p:cNvPr>
          <p:cNvSpPr>
            <a:spLocks noGrp="1" noChangeArrowheads="1"/>
          </p:cNvSpPr>
          <p:nvPr>
            <p:ph type="ftr" sz="quarter" idx="11"/>
          </p:nvPr>
        </p:nvSpPr>
        <p:spPr>
          <a:ln/>
        </p:spPr>
        <p:txBody>
          <a:bodyPr/>
          <a:lstStyle>
            <a:lvl1pPr>
              <a:defRPr/>
            </a:lvl1pPr>
          </a:lstStyle>
          <a:p>
            <a:pPr>
              <a:defRPr/>
            </a:pPr>
            <a:r>
              <a:rPr lang="en-US"/>
              <a:t>IRC presentation</a:t>
            </a:r>
          </a:p>
        </p:txBody>
      </p:sp>
      <p:sp>
        <p:nvSpPr>
          <p:cNvPr id="6" name="Rectangle 6">
            <a:extLst>
              <a:ext uri="{FF2B5EF4-FFF2-40B4-BE49-F238E27FC236}">
                <a16:creationId xmlns:a16="http://schemas.microsoft.com/office/drawing/2014/main" id="{98E22200-7BD1-4B4F-9019-9DBB3A45F3BD}"/>
              </a:ext>
            </a:extLst>
          </p:cNvPr>
          <p:cNvSpPr>
            <a:spLocks noGrp="1" noChangeArrowheads="1"/>
          </p:cNvSpPr>
          <p:nvPr>
            <p:ph type="sldNum" sz="quarter" idx="12"/>
          </p:nvPr>
        </p:nvSpPr>
        <p:spPr>
          <a:ln/>
        </p:spPr>
        <p:txBody>
          <a:bodyPr/>
          <a:lstStyle>
            <a:lvl1pPr>
              <a:defRPr/>
            </a:lvl1pPr>
          </a:lstStyle>
          <a:p>
            <a:r>
              <a:rPr lang="en-US" altLang="en-US"/>
              <a:t>Page </a:t>
            </a:r>
            <a:fld id="{C660246B-F16E-2B45-B532-5D35CB3AD085}" type="slidenum">
              <a:rPr lang="en-US" altLang="en-US"/>
              <a:pPr/>
              <a:t>‹#›</a:t>
            </a:fld>
            <a:endParaRPr lang="en-US" altLang="en-US"/>
          </a:p>
        </p:txBody>
      </p:sp>
    </p:spTree>
    <p:extLst>
      <p:ext uri="{BB962C8B-B14F-4D97-AF65-F5344CB8AC3E}">
        <p14:creationId xmlns:p14="http://schemas.microsoft.com/office/powerpoint/2010/main" val="35723041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sz="half" idx="1"/>
          </p:nvPr>
        </p:nvSpPr>
        <p:spPr>
          <a:xfrm>
            <a:off x="685800" y="15113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p:cNvSpPr>
            <a:spLocks noGrp="1"/>
          </p:cNvSpPr>
          <p:nvPr>
            <p:ph sz="half" idx="2"/>
          </p:nvPr>
        </p:nvSpPr>
        <p:spPr>
          <a:xfrm>
            <a:off x="4648200" y="15113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Rectangle 4">
            <a:extLst>
              <a:ext uri="{FF2B5EF4-FFF2-40B4-BE49-F238E27FC236}">
                <a16:creationId xmlns:a16="http://schemas.microsoft.com/office/drawing/2014/main" id="{33CB75E0-DE25-8741-BE0D-BFA65A10F37C}"/>
              </a:ext>
            </a:extLst>
          </p:cNvPr>
          <p:cNvSpPr>
            <a:spLocks noGrp="1" noChangeArrowheads="1"/>
          </p:cNvSpPr>
          <p:nvPr>
            <p:ph type="dt" sz="half" idx="10"/>
          </p:nvPr>
        </p:nvSpPr>
        <p:spPr>
          <a:ln/>
        </p:spPr>
        <p:txBody>
          <a:bodyPr/>
          <a:lstStyle>
            <a:lvl1pPr>
              <a:defRPr/>
            </a:lvl1pPr>
          </a:lstStyle>
          <a:p>
            <a:pPr>
              <a:defRPr/>
            </a:pPr>
            <a:fld id="{26249D72-EC4C-B548-B282-2BDC268B180B}" type="datetime1">
              <a:rPr lang="en-US"/>
              <a:pPr>
                <a:defRPr/>
              </a:pPr>
              <a:t>10/16/20</a:t>
            </a:fld>
            <a:endParaRPr lang="en-US"/>
          </a:p>
        </p:txBody>
      </p:sp>
      <p:sp>
        <p:nvSpPr>
          <p:cNvPr id="6" name="Rectangle 5">
            <a:extLst>
              <a:ext uri="{FF2B5EF4-FFF2-40B4-BE49-F238E27FC236}">
                <a16:creationId xmlns:a16="http://schemas.microsoft.com/office/drawing/2014/main" id="{73046DE1-F7F2-E445-B39C-2AB2A9C1B61A}"/>
              </a:ext>
            </a:extLst>
          </p:cNvPr>
          <p:cNvSpPr>
            <a:spLocks noGrp="1" noChangeArrowheads="1"/>
          </p:cNvSpPr>
          <p:nvPr>
            <p:ph type="ftr" sz="quarter" idx="11"/>
          </p:nvPr>
        </p:nvSpPr>
        <p:spPr>
          <a:ln/>
        </p:spPr>
        <p:txBody>
          <a:bodyPr/>
          <a:lstStyle>
            <a:lvl1pPr>
              <a:defRPr/>
            </a:lvl1pPr>
          </a:lstStyle>
          <a:p>
            <a:pPr>
              <a:defRPr/>
            </a:pPr>
            <a:r>
              <a:rPr lang="en-US"/>
              <a:t>IRC presentation</a:t>
            </a:r>
          </a:p>
        </p:txBody>
      </p:sp>
      <p:sp>
        <p:nvSpPr>
          <p:cNvPr id="7" name="Rectangle 6">
            <a:extLst>
              <a:ext uri="{FF2B5EF4-FFF2-40B4-BE49-F238E27FC236}">
                <a16:creationId xmlns:a16="http://schemas.microsoft.com/office/drawing/2014/main" id="{4B21CFAE-1AFF-FC43-9D0B-73D1417D4B08}"/>
              </a:ext>
            </a:extLst>
          </p:cNvPr>
          <p:cNvSpPr>
            <a:spLocks noGrp="1" noChangeArrowheads="1"/>
          </p:cNvSpPr>
          <p:nvPr>
            <p:ph type="sldNum" sz="quarter" idx="12"/>
          </p:nvPr>
        </p:nvSpPr>
        <p:spPr>
          <a:ln/>
        </p:spPr>
        <p:txBody>
          <a:bodyPr/>
          <a:lstStyle>
            <a:lvl1pPr>
              <a:defRPr/>
            </a:lvl1pPr>
          </a:lstStyle>
          <a:p>
            <a:r>
              <a:rPr lang="en-US" altLang="en-US"/>
              <a:t>Page </a:t>
            </a:r>
            <a:fld id="{CF540D70-8A46-A44C-82DF-423D9445D4A1}" type="slidenum">
              <a:rPr lang="en-US" altLang="en-US"/>
              <a:pPr/>
              <a:t>‹#›</a:t>
            </a:fld>
            <a:endParaRPr lang="en-US" altLang="en-US"/>
          </a:p>
        </p:txBody>
      </p:sp>
    </p:spTree>
    <p:extLst>
      <p:ext uri="{BB962C8B-B14F-4D97-AF65-F5344CB8AC3E}">
        <p14:creationId xmlns:p14="http://schemas.microsoft.com/office/powerpoint/2010/main" val="319256997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GB"/>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Rectangle 4">
            <a:extLst>
              <a:ext uri="{FF2B5EF4-FFF2-40B4-BE49-F238E27FC236}">
                <a16:creationId xmlns:a16="http://schemas.microsoft.com/office/drawing/2014/main" id="{F114C64B-13ED-074F-972B-343AD58EBA19}"/>
              </a:ext>
            </a:extLst>
          </p:cNvPr>
          <p:cNvSpPr>
            <a:spLocks noGrp="1" noChangeArrowheads="1"/>
          </p:cNvSpPr>
          <p:nvPr>
            <p:ph type="dt" sz="half" idx="10"/>
          </p:nvPr>
        </p:nvSpPr>
        <p:spPr>
          <a:ln/>
        </p:spPr>
        <p:txBody>
          <a:bodyPr/>
          <a:lstStyle>
            <a:lvl1pPr>
              <a:defRPr/>
            </a:lvl1pPr>
          </a:lstStyle>
          <a:p>
            <a:pPr>
              <a:defRPr/>
            </a:pPr>
            <a:fld id="{5DC82B1E-F33C-584C-9006-5C9FB2B3F324}" type="datetime1">
              <a:rPr lang="en-US"/>
              <a:pPr>
                <a:defRPr/>
              </a:pPr>
              <a:t>10/16/20</a:t>
            </a:fld>
            <a:endParaRPr lang="en-US"/>
          </a:p>
        </p:txBody>
      </p:sp>
      <p:sp>
        <p:nvSpPr>
          <p:cNvPr id="8" name="Rectangle 5">
            <a:extLst>
              <a:ext uri="{FF2B5EF4-FFF2-40B4-BE49-F238E27FC236}">
                <a16:creationId xmlns:a16="http://schemas.microsoft.com/office/drawing/2014/main" id="{F259FA1F-C97F-8242-A59F-63AA24353E3B}"/>
              </a:ext>
            </a:extLst>
          </p:cNvPr>
          <p:cNvSpPr>
            <a:spLocks noGrp="1" noChangeArrowheads="1"/>
          </p:cNvSpPr>
          <p:nvPr>
            <p:ph type="ftr" sz="quarter" idx="11"/>
          </p:nvPr>
        </p:nvSpPr>
        <p:spPr>
          <a:ln/>
        </p:spPr>
        <p:txBody>
          <a:bodyPr/>
          <a:lstStyle>
            <a:lvl1pPr>
              <a:defRPr/>
            </a:lvl1pPr>
          </a:lstStyle>
          <a:p>
            <a:pPr>
              <a:defRPr/>
            </a:pPr>
            <a:r>
              <a:rPr lang="en-US"/>
              <a:t>IRC presentation</a:t>
            </a:r>
          </a:p>
        </p:txBody>
      </p:sp>
      <p:sp>
        <p:nvSpPr>
          <p:cNvPr id="9" name="Rectangle 6">
            <a:extLst>
              <a:ext uri="{FF2B5EF4-FFF2-40B4-BE49-F238E27FC236}">
                <a16:creationId xmlns:a16="http://schemas.microsoft.com/office/drawing/2014/main" id="{A7E616D5-FAAB-154D-90F4-FDD2FB73C0C7}"/>
              </a:ext>
            </a:extLst>
          </p:cNvPr>
          <p:cNvSpPr>
            <a:spLocks noGrp="1" noChangeArrowheads="1"/>
          </p:cNvSpPr>
          <p:nvPr>
            <p:ph type="sldNum" sz="quarter" idx="12"/>
          </p:nvPr>
        </p:nvSpPr>
        <p:spPr>
          <a:ln/>
        </p:spPr>
        <p:txBody>
          <a:bodyPr/>
          <a:lstStyle>
            <a:lvl1pPr>
              <a:defRPr/>
            </a:lvl1pPr>
          </a:lstStyle>
          <a:p>
            <a:r>
              <a:rPr lang="en-US" altLang="en-US"/>
              <a:t>Page </a:t>
            </a:r>
            <a:fld id="{3C90A3EE-6BF4-9C42-910E-0A25A4D27F48}" type="slidenum">
              <a:rPr lang="en-US" altLang="en-US"/>
              <a:pPr/>
              <a:t>‹#›</a:t>
            </a:fld>
            <a:endParaRPr lang="en-US" altLang="en-US"/>
          </a:p>
        </p:txBody>
      </p:sp>
    </p:spTree>
    <p:extLst>
      <p:ext uri="{BB962C8B-B14F-4D97-AF65-F5344CB8AC3E}">
        <p14:creationId xmlns:p14="http://schemas.microsoft.com/office/powerpoint/2010/main" val="2015526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Rectangle 4">
            <a:extLst>
              <a:ext uri="{FF2B5EF4-FFF2-40B4-BE49-F238E27FC236}">
                <a16:creationId xmlns:a16="http://schemas.microsoft.com/office/drawing/2014/main" id="{FFB3569C-BF8D-4741-A98B-5F833CAD27A2}"/>
              </a:ext>
            </a:extLst>
          </p:cNvPr>
          <p:cNvSpPr>
            <a:spLocks noGrp="1" noChangeArrowheads="1"/>
          </p:cNvSpPr>
          <p:nvPr>
            <p:ph type="dt" sz="half" idx="10"/>
          </p:nvPr>
        </p:nvSpPr>
        <p:spPr>
          <a:ln/>
        </p:spPr>
        <p:txBody>
          <a:bodyPr/>
          <a:lstStyle>
            <a:lvl1pPr>
              <a:defRPr/>
            </a:lvl1pPr>
          </a:lstStyle>
          <a:p>
            <a:pPr>
              <a:defRPr/>
            </a:pPr>
            <a:fld id="{6DB23BA7-5CEF-654E-A91F-26DAD6737DC9}" type="datetime1">
              <a:rPr lang="en-US"/>
              <a:pPr>
                <a:defRPr/>
              </a:pPr>
              <a:t>10/16/20</a:t>
            </a:fld>
            <a:endParaRPr lang="en-US"/>
          </a:p>
        </p:txBody>
      </p:sp>
      <p:sp>
        <p:nvSpPr>
          <p:cNvPr id="4" name="Rectangle 5">
            <a:extLst>
              <a:ext uri="{FF2B5EF4-FFF2-40B4-BE49-F238E27FC236}">
                <a16:creationId xmlns:a16="http://schemas.microsoft.com/office/drawing/2014/main" id="{FE9F1216-FCF2-1542-8903-9569CAD02CBC}"/>
              </a:ext>
            </a:extLst>
          </p:cNvPr>
          <p:cNvSpPr>
            <a:spLocks noGrp="1" noChangeArrowheads="1"/>
          </p:cNvSpPr>
          <p:nvPr>
            <p:ph type="ftr" sz="quarter" idx="11"/>
          </p:nvPr>
        </p:nvSpPr>
        <p:spPr>
          <a:ln/>
        </p:spPr>
        <p:txBody>
          <a:bodyPr/>
          <a:lstStyle>
            <a:lvl1pPr>
              <a:defRPr/>
            </a:lvl1pPr>
          </a:lstStyle>
          <a:p>
            <a:pPr>
              <a:defRPr/>
            </a:pPr>
            <a:r>
              <a:rPr lang="en-US"/>
              <a:t>IRC presentation</a:t>
            </a:r>
          </a:p>
        </p:txBody>
      </p:sp>
      <p:sp>
        <p:nvSpPr>
          <p:cNvPr id="5" name="Rectangle 6">
            <a:extLst>
              <a:ext uri="{FF2B5EF4-FFF2-40B4-BE49-F238E27FC236}">
                <a16:creationId xmlns:a16="http://schemas.microsoft.com/office/drawing/2014/main" id="{EF39D10B-6697-7C43-AB71-350049553F9E}"/>
              </a:ext>
            </a:extLst>
          </p:cNvPr>
          <p:cNvSpPr>
            <a:spLocks noGrp="1" noChangeArrowheads="1"/>
          </p:cNvSpPr>
          <p:nvPr>
            <p:ph type="sldNum" sz="quarter" idx="12"/>
          </p:nvPr>
        </p:nvSpPr>
        <p:spPr>
          <a:ln/>
        </p:spPr>
        <p:txBody>
          <a:bodyPr/>
          <a:lstStyle>
            <a:lvl1pPr>
              <a:defRPr/>
            </a:lvl1pPr>
          </a:lstStyle>
          <a:p>
            <a:r>
              <a:rPr lang="en-US" altLang="en-US"/>
              <a:t>Page </a:t>
            </a:r>
            <a:fld id="{2AA7D635-8D62-BA40-B1F3-8E5C970EFE61}" type="slidenum">
              <a:rPr lang="en-US" altLang="en-US"/>
              <a:pPr/>
              <a:t>‹#›</a:t>
            </a:fld>
            <a:endParaRPr lang="en-US" altLang="en-US"/>
          </a:p>
        </p:txBody>
      </p:sp>
    </p:spTree>
    <p:extLst>
      <p:ext uri="{BB962C8B-B14F-4D97-AF65-F5344CB8AC3E}">
        <p14:creationId xmlns:p14="http://schemas.microsoft.com/office/powerpoint/2010/main" val="353146018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B1C83A53-2B49-E14A-9704-A0A2A27733AA}"/>
              </a:ext>
            </a:extLst>
          </p:cNvPr>
          <p:cNvSpPr>
            <a:spLocks noGrp="1" noChangeArrowheads="1"/>
          </p:cNvSpPr>
          <p:nvPr>
            <p:ph type="dt" sz="half" idx="10"/>
          </p:nvPr>
        </p:nvSpPr>
        <p:spPr>
          <a:ln/>
        </p:spPr>
        <p:txBody>
          <a:bodyPr/>
          <a:lstStyle>
            <a:lvl1pPr>
              <a:defRPr/>
            </a:lvl1pPr>
          </a:lstStyle>
          <a:p>
            <a:pPr>
              <a:defRPr/>
            </a:pPr>
            <a:fld id="{4B981007-D02C-C044-B704-502905E4591E}" type="datetime1">
              <a:rPr lang="en-US"/>
              <a:pPr>
                <a:defRPr/>
              </a:pPr>
              <a:t>10/16/20</a:t>
            </a:fld>
            <a:endParaRPr lang="en-US"/>
          </a:p>
        </p:txBody>
      </p:sp>
      <p:sp>
        <p:nvSpPr>
          <p:cNvPr id="3" name="Rectangle 5">
            <a:extLst>
              <a:ext uri="{FF2B5EF4-FFF2-40B4-BE49-F238E27FC236}">
                <a16:creationId xmlns:a16="http://schemas.microsoft.com/office/drawing/2014/main" id="{AE84F0E0-D036-FA4D-88C8-FAA8E60EA0EB}"/>
              </a:ext>
            </a:extLst>
          </p:cNvPr>
          <p:cNvSpPr>
            <a:spLocks noGrp="1" noChangeArrowheads="1"/>
          </p:cNvSpPr>
          <p:nvPr>
            <p:ph type="ftr" sz="quarter" idx="11"/>
          </p:nvPr>
        </p:nvSpPr>
        <p:spPr>
          <a:ln/>
        </p:spPr>
        <p:txBody>
          <a:bodyPr/>
          <a:lstStyle>
            <a:lvl1pPr>
              <a:defRPr/>
            </a:lvl1pPr>
          </a:lstStyle>
          <a:p>
            <a:pPr>
              <a:defRPr/>
            </a:pPr>
            <a:r>
              <a:rPr lang="en-US"/>
              <a:t>IRC presentation</a:t>
            </a:r>
          </a:p>
        </p:txBody>
      </p:sp>
      <p:sp>
        <p:nvSpPr>
          <p:cNvPr id="4" name="Rectangle 6">
            <a:extLst>
              <a:ext uri="{FF2B5EF4-FFF2-40B4-BE49-F238E27FC236}">
                <a16:creationId xmlns:a16="http://schemas.microsoft.com/office/drawing/2014/main" id="{CCECCCAA-E187-1142-B8B5-0BEC414000CA}"/>
              </a:ext>
            </a:extLst>
          </p:cNvPr>
          <p:cNvSpPr>
            <a:spLocks noGrp="1" noChangeArrowheads="1"/>
          </p:cNvSpPr>
          <p:nvPr>
            <p:ph type="sldNum" sz="quarter" idx="12"/>
          </p:nvPr>
        </p:nvSpPr>
        <p:spPr>
          <a:ln/>
        </p:spPr>
        <p:txBody>
          <a:bodyPr/>
          <a:lstStyle>
            <a:lvl1pPr>
              <a:defRPr/>
            </a:lvl1pPr>
          </a:lstStyle>
          <a:p>
            <a:r>
              <a:rPr lang="en-US" altLang="en-US"/>
              <a:t>Page </a:t>
            </a:r>
            <a:fld id="{7ABA169A-A81D-824A-917E-2B9AF2825459}" type="slidenum">
              <a:rPr lang="en-US" altLang="en-US"/>
              <a:pPr/>
              <a:t>‹#›</a:t>
            </a:fld>
            <a:endParaRPr lang="en-US" altLang="en-US"/>
          </a:p>
        </p:txBody>
      </p:sp>
    </p:spTree>
    <p:extLst>
      <p:ext uri="{BB962C8B-B14F-4D97-AF65-F5344CB8AC3E}">
        <p14:creationId xmlns:p14="http://schemas.microsoft.com/office/powerpoint/2010/main" val="139147525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GB"/>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Rectangle 4">
            <a:extLst>
              <a:ext uri="{FF2B5EF4-FFF2-40B4-BE49-F238E27FC236}">
                <a16:creationId xmlns:a16="http://schemas.microsoft.com/office/drawing/2014/main" id="{E8170837-4F97-D343-9BBD-0ACCF8BF775A}"/>
              </a:ext>
            </a:extLst>
          </p:cNvPr>
          <p:cNvSpPr>
            <a:spLocks noGrp="1" noChangeArrowheads="1"/>
          </p:cNvSpPr>
          <p:nvPr>
            <p:ph type="dt" sz="half" idx="10"/>
          </p:nvPr>
        </p:nvSpPr>
        <p:spPr>
          <a:ln/>
        </p:spPr>
        <p:txBody>
          <a:bodyPr/>
          <a:lstStyle>
            <a:lvl1pPr>
              <a:defRPr/>
            </a:lvl1pPr>
          </a:lstStyle>
          <a:p>
            <a:pPr>
              <a:defRPr/>
            </a:pPr>
            <a:fld id="{5CA18D67-1E0A-4842-86D4-7835DC4012E1}" type="datetime1">
              <a:rPr lang="en-US"/>
              <a:pPr>
                <a:defRPr/>
              </a:pPr>
              <a:t>10/16/20</a:t>
            </a:fld>
            <a:endParaRPr lang="en-US"/>
          </a:p>
        </p:txBody>
      </p:sp>
      <p:sp>
        <p:nvSpPr>
          <p:cNvPr id="6" name="Rectangle 5">
            <a:extLst>
              <a:ext uri="{FF2B5EF4-FFF2-40B4-BE49-F238E27FC236}">
                <a16:creationId xmlns:a16="http://schemas.microsoft.com/office/drawing/2014/main" id="{23449DD0-5138-7546-A30D-FE06C63B4614}"/>
              </a:ext>
            </a:extLst>
          </p:cNvPr>
          <p:cNvSpPr>
            <a:spLocks noGrp="1" noChangeArrowheads="1"/>
          </p:cNvSpPr>
          <p:nvPr>
            <p:ph type="ftr" sz="quarter" idx="11"/>
          </p:nvPr>
        </p:nvSpPr>
        <p:spPr>
          <a:ln/>
        </p:spPr>
        <p:txBody>
          <a:bodyPr/>
          <a:lstStyle>
            <a:lvl1pPr>
              <a:defRPr/>
            </a:lvl1pPr>
          </a:lstStyle>
          <a:p>
            <a:pPr>
              <a:defRPr/>
            </a:pPr>
            <a:r>
              <a:rPr lang="en-US"/>
              <a:t>IRC presentation</a:t>
            </a:r>
          </a:p>
        </p:txBody>
      </p:sp>
      <p:sp>
        <p:nvSpPr>
          <p:cNvPr id="7" name="Rectangle 6">
            <a:extLst>
              <a:ext uri="{FF2B5EF4-FFF2-40B4-BE49-F238E27FC236}">
                <a16:creationId xmlns:a16="http://schemas.microsoft.com/office/drawing/2014/main" id="{8CE6454B-1DD7-FA40-9F81-425EE63B1890}"/>
              </a:ext>
            </a:extLst>
          </p:cNvPr>
          <p:cNvSpPr>
            <a:spLocks noGrp="1" noChangeArrowheads="1"/>
          </p:cNvSpPr>
          <p:nvPr>
            <p:ph type="sldNum" sz="quarter" idx="12"/>
          </p:nvPr>
        </p:nvSpPr>
        <p:spPr>
          <a:ln/>
        </p:spPr>
        <p:txBody>
          <a:bodyPr/>
          <a:lstStyle>
            <a:lvl1pPr>
              <a:defRPr/>
            </a:lvl1pPr>
          </a:lstStyle>
          <a:p>
            <a:r>
              <a:rPr lang="en-US" altLang="en-US"/>
              <a:t>Page </a:t>
            </a:r>
            <a:fld id="{EA2C00D0-53A6-EC4C-91B7-86AD7B67DF2B}" type="slidenum">
              <a:rPr lang="en-US" altLang="en-US"/>
              <a:pPr/>
              <a:t>‹#›</a:t>
            </a:fld>
            <a:endParaRPr lang="en-US" altLang="en-US"/>
          </a:p>
        </p:txBody>
      </p:sp>
    </p:spTree>
    <p:extLst>
      <p:ext uri="{BB962C8B-B14F-4D97-AF65-F5344CB8AC3E}">
        <p14:creationId xmlns:p14="http://schemas.microsoft.com/office/powerpoint/2010/main" val="389677132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GB"/>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Rectangle 4">
            <a:extLst>
              <a:ext uri="{FF2B5EF4-FFF2-40B4-BE49-F238E27FC236}">
                <a16:creationId xmlns:a16="http://schemas.microsoft.com/office/drawing/2014/main" id="{569B144C-1F04-A643-A44B-18008F72EB67}"/>
              </a:ext>
            </a:extLst>
          </p:cNvPr>
          <p:cNvSpPr>
            <a:spLocks noGrp="1" noChangeArrowheads="1"/>
          </p:cNvSpPr>
          <p:nvPr>
            <p:ph type="dt" sz="half" idx="10"/>
          </p:nvPr>
        </p:nvSpPr>
        <p:spPr>
          <a:ln/>
        </p:spPr>
        <p:txBody>
          <a:bodyPr/>
          <a:lstStyle>
            <a:lvl1pPr>
              <a:defRPr/>
            </a:lvl1pPr>
          </a:lstStyle>
          <a:p>
            <a:pPr>
              <a:defRPr/>
            </a:pPr>
            <a:fld id="{CC26BE31-E810-8442-A177-D2416054C441}" type="datetime1">
              <a:rPr lang="en-US"/>
              <a:pPr>
                <a:defRPr/>
              </a:pPr>
              <a:t>10/16/20</a:t>
            </a:fld>
            <a:endParaRPr lang="en-US"/>
          </a:p>
        </p:txBody>
      </p:sp>
      <p:sp>
        <p:nvSpPr>
          <p:cNvPr id="6" name="Rectangle 5">
            <a:extLst>
              <a:ext uri="{FF2B5EF4-FFF2-40B4-BE49-F238E27FC236}">
                <a16:creationId xmlns:a16="http://schemas.microsoft.com/office/drawing/2014/main" id="{4909E9C5-6CDD-274E-A51D-168524664E55}"/>
              </a:ext>
            </a:extLst>
          </p:cNvPr>
          <p:cNvSpPr>
            <a:spLocks noGrp="1" noChangeArrowheads="1"/>
          </p:cNvSpPr>
          <p:nvPr>
            <p:ph type="ftr" sz="quarter" idx="11"/>
          </p:nvPr>
        </p:nvSpPr>
        <p:spPr>
          <a:ln/>
        </p:spPr>
        <p:txBody>
          <a:bodyPr/>
          <a:lstStyle>
            <a:lvl1pPr>
              <a:defRPr/>
            </a:lvl1pPr>
          </a:lstStyle>
          <a:p>
            <a:pPr>
              <a:defRPr/>
            </a:pPr>
            <a:r>
              <a:rPr lang="en-US"/>
              <a:t>IRC presentation</a:t>
            </a:r>
          </a:p>
        </p:txBody>
      </p:sp>
      <p:sp>
        <p:nvSpPr>
          <p:cNvPr id="7" name="Rectangle 6">
            <a:extLst>
              <a:ext uri="{FF2B5EF4-FFF2-40B4-BE49-F238E27FC236}">
                <a16:creationId xmlns:a16="http://schemas.microsoft.com/office/drawing/2014/main" id="{75024369-5D7D-D94C-851E-F49A30DEDEBB}"/>
              </a:ext>
            </a:extLst>
          </p:cNvPr>
          <p:cNvSpPr>
            <a:spLocks noGrp="1" noChangeArrowheads="1"/>
          </p:cNvSpPr>
          <p:nvPr>
            <p:ph type="sldNum" sz="quarter" idx="12"/>
          </p:nvPr>
        </p:nvSpPr>
        <p:spPr>
          <a:ln/>
        </p:spPr>
        <p:txBody>
          <a:bodyPr/>
          <a:lstStyle>
            <a:lvl1pPr>
              <a:defRPr/>
            </a:lvl1pPr>
          </a:lstStyle>
          <a:p>
            <a:r>
              <a:rPr lang="en-US" altLang="en-US"/>
              <a:t>Page </a:t>
            </a:r>
            <a:fld id="{A26BC72D-414E-314F-A18E-F0FDEA642A12}" type="slidenum">
              <a:rPr lang="en-US" altLang="en-US"/>
              <a:pPr/>
              <a:t>‹#›</a:t>
            </a:fld>
            <a:endParaRPr lang="en-US" altLang="en-US"/>
          </a:p>
        </p:txBody>
      </p:sp>
    </p:spTree>
    <p:extLst>
      <p:ext uri="{BB962C8B-B14F-4D97-AF65-F5344CB8AC3E}">
        <p14:creationId xmlns:p14="http://schemas.microsoft.com/office/powerpoint/2010/main" val="268963404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C5D2E0"/>
        </a:solidFill>
        <a:effectLst/>
      </p:bgPr>
    </p:bg>
    <p:spTree>
      <p:nvGrpSpPr>
        <p:cNvPr id="1" name=""/>
        <p:cNvGrpSpPr/>
        <p:nvPr/>
      </p:nvGrpSpPr>
      <p:grpSpPr>
        <a:xfrm>
          <a:off x="0" y="0"/>
          <a:ext cx="0" cy="0"/>
          <a:chOff x="0" y="0"/>
          <a:chExt cx="0" cy="0"/>
        </a:xfrm>
      </p:grpSpPr>
      <p:sp>
        <p:nvSpPr>
          <p:cNvPr id="1032" name="Rectangle 8">
            <a:extLst>
              <a:ext uri="{FF2B5EF4-FFF2-40B4-BE49-F238E27FC236}">
                <a16:creationId xmlns:a16="http://schemas.microsoft.com/office/drawing/2014/main" id="{FA79F06B-B684-7349-B138-BB7DB83A290A}"/>
              </a:ext>
            </a:extLst>
          </p:cNvPr>
          <p:cNvSpPr>
            <a:spLocks noChangeArrowheads="1"/>
          </p:cNvSpPr>
          <p:nvPr userDrawn="1"/>
        </p:nvSpPr>
        <p:spPr bwMode="auto">
          <a:xfrm>
            <a:off x="-3175" y="5824538"/>
            <a:ext cx="9148763" cy="1036637"/>
          </a:xfrm>
          <a:prstGeom prst="rect">
            <a:avLst/>
          </a:prstGeom>
          <a:solidFill>
            <a:schemeClr val="bg1"/>
          </a:solidFill>
          <a:ln w="9525">
            <a:noFill/>
            <a:miter lim="800000"/>
            <a:headEnd/>
            <a:tailEnd/>
          </a:ln>
        </p:spPr>
        <p:txBody>
          <a:bodyPr wrap="none" anchor="ctr"/>
          <a:lstStyle/>
          <a:p>
            <a:pPr>
              <a:defRPr/>
            </a:pPr>
            <a:endParaRPr lang="en-US">
              <a:latin typeface="Arial" charset="0"/>
              <a:ea typeface="ＭＳ Ｐゴシック" charset="-128"/>
            </a:endParaRPr>
          </a:p>
        </p:txBody>
      </p:sp>
      <p:sp>
        <p:nvSpPr>
          <p:cNvPr id="1027" name="Rectangle 2">
            <a:extLst>
              <a:ext uri="{FF2B5EF4-FFF2-40B4-BE49-F238E27FC236}">
                <a16:creationId xmlns:a16="http://schemas.microsoft.com/office/drawing/2014/main" id="{76D0F8E1-E035-AA42-998B-DF1289F8154B}"/>
              </a:ext>
            </a:extLst>
          </p:cNvPr>
          <p:cNvSpPr>
            <a:spLocks noGrp="1" noChangeArrowheads="1"/>
          </p:cNvSpPr>
          <p:nvPr>
            <p:ph type="title"/>
          </p:nvPr>
        </p:nvSpPr>
        <p:spPr bwMode="auto">
          <a:xfrm>
            <a:off x="685800" y="287338"/>
            <a:ext cx="7772400" cy="935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US" altLang="en-US"/>
              <a:t>Click to edit Master title style</a:t>
            </a:r>
          </a:p>
        </p:txBody>
      </p:sp>
      <p:sp>
        <p:nvSpPr>
          <p:cNvPr id="1028" name="Rectangle 3">
            <a:extLst>
              <a:ext uri="{FF2B5EF4-FFF2-40B4-BE49-F238E27FC236}">
                <a16:creationId xmlns:a16="http://schemas.microsoft.com/office/drawing/2014/main" id="{DE4F2170-579E-B744-ACD8-2283CB1FB2E3}"/>
              </a:ext>
            </a:extLst>
          </p:cNvPr>
          <p:cNvSpPr>
            <a:spLocks noGrp="1" noChangeArrowheads="1"/>
          </p:cNvSpPr>
          <p:nvPr>
            <p:ph type="body" idx="1"/>
          </p:nvPr>
        </p:nvSpPr>
        <p:spPr bwMode="auto">
          <a:xfrm>
            <a:off x="685800" y="15113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2" name="Rectangle 4">
            <a:extLst>
              <a:ext uri="{FF2B5EF4-FFF2-40B4-BE49-F238E27FC236}">
                <a16:creationId xmlns:a16="http://schemas.microsoft.com/office/drawing/2014/main" id="{38459DE8-9D2E-8C47-8565-84A67097C81C}"/>
              </a:ext>
            </a:extLst>
          </p:cNvPr>
          <p:cNvSpPr>
            <a:spLocks noGrp="1" noChangeArrowheads="1"/>
          </p:cNvSpPr>
          <p:nvPr>
            <p:ph type="dt" sz="half" idx="2"/>
          </p:nvPr>
        </p:nvSpPr>
        <p:spPr bwMode="auto">
          <a:xfrm>
            <a:off x="7556500" y="6102350"/>
            <a:ext cx="1366838" cy="457200"/>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lvl1pPr>
              <a:lnSpc>
                <a:spcPts val="1200"/>
              </a:lnSpc>
              <a:defRPr sz="900">
                <a:solidFill>
                  <a:srgbClr val="002147"/>
                </a:solidFill>
                <a:latin typeface="Arial" charset="0"/>
                <a:ea typeface="ＭＳ Ｐゴシック" charset="-128"/>
              </a:defRPr>
            </a:lvl1pPr>
          </a:lstStyle>
          <a:p>
            <a:pPr>
              <a:defRPr/>
            </a:pPr>
            <a:fld id="{2FA42E58-BF66-7E48-B154-E94CBF161451}" type="datetime1">
              <a:rPr lang="en-US"/>
              <a:pPr>
                <a:defRPr/>
              </a:pPr>
              <a:t>10/16/20</a:t>
            </a:fld>
            <a:endParaRPr lang="en-US"/>
          </a:p>
        </p:txBody>
      </p:sp>
      <p:sp>
        <p:nvSpPr>
          <p:cNvPr id="1029" name="Rectangle 5">
            <a:extLst>
              <a:ext uri="{FF2B5EF4-FFF2-40B4-BE49-F238E27FC236}">
                <a16:creationId xmlns:a16="http://schemas.microsoft.com/office/drawing/2014/main" id="{483F94ED-02A1-E248-A038-406F2C026682}"/>
              </a:ext>
            </a:extLst>
          </p:cNvPr>
          <p:cNvSpPr>
            <a:spLocks noGrp="1" noChangeArrowheads="1"/>
          </p:cNvSpPr>
          <p:nvPr>
            <p:ph type="ftr" sz="quarter" idx="3"/>
          </p:nvPr>
        </p:nvSpPr>
        <p:spPr bwMode="auto">
          <a:xfrm>
            <a:off x="6228184" y="6096000"/>
            <a:ext cx="1163216" cy="539750"/>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lvl1pPr>
              <a:lnSpc>
                <a:spcPts val="1200"/>
              </a:lnSpc>
              <a:defRPr sz="900">
                <a:solidFill>
                  <a:srgbClr val="002147"/>
                </a:solidFill>
                <a:latin typeface="Arial" charset="0"/>
                <a:ea typeface="ＭＳ Ｐゴシック" charset="-128"/>
              </a:defRPr>
            </a:lvl1pPr>
          </a:lstStyle>
          <a:p>
            <a:pPr>
              <a:defRPr/>
            </a:pPr>
            <a:r>
              <a:rPr lang="en-US"/>
              <a:t>IRC presentation</a:t>
            </a:r>
          </a:p>
        </p:txBody>
      </p:sp>
      <p:sp>
        <p:nvSpPr>
          <p:cNvPr id="1030" name="Rectangle 6">
            <a:extLst>
              <a:ext uri="{FF2B5EF4-FFF2-40B4-BE49-F238E27FC236}">
                <a16:creationId xmlns:a16="http://schemas.microsoft.com/office/drawing/2014/main" id="{A4188989-78D6-5648-A6CB-FF024CAA10B1}"/>
              </a:ext>
            </a:extLst>
          </p:cNvPr>
          <p:cNvSpPr>
            <a:spLocks noGrp="1" noChangeArrowheads="1"/>
          </p:cNvSpPr>
          <p:nvPr>
            <p:ph type="sldNum" sz="quarter" idx="4"/>
          </p:nvPr>
        </p:nvSpPr>
        <p:spPr bwMode="auto">
          <a:xfrm>
            <a:off x="7556500" y="6261100"/>
            <a:ext cx="1366838" cy="252413"/>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lvl1pPr>
              <a:lnSpc>
                <a:spcPts val="1200"/>
              </a:lnSpc>
              <a:defRPr sz="900">
                <a:solidFill>
                  <a:srgbClr val="002147"/>
                </a:solidFill>
              </a:defRPr>
            </a:lvl1pPr>
          </a:lstStyle>
          <a:p>
            <a:r>
              <a:rPr lang="en-US" altLang="en-US"/>
              <a:t>Page </a:t>
            </a:r>
            <a:fld id="{A4A3D3E4-D078-144A-8608-10A2ED97998D}" type="slidenum">
              <a:rPr lang="en-US" altLang="en-US"/>
              <a:pPr/>
              <a:t>‹#›</a:t>
            </a:fld>
            <a:endParaRPr lang="en-US" altLang="en-US"/>
          </a:p>
        </p:txBody>
      </p:sp>
      <p:pic>
        <p:nvPicPr>
          <p:cNvPr id="5" name="Picture 4">
            <a:extLst>
              <a:ext uri="{FF2B5EF4-FFF2-40B4-BE49-F238E27FC236}">
                <a16:creationId xmlns:a16="http://schemas.microsoft.com/office/drawing/2014/main" id="{67DC6C10-89EC-FE44-9588-2C77DE268CAE}"/>
              </a:ext>
            </a:extLst>
          </p:cNvPr>
          <p:cNvPicPr>
            <a:picLocks noChangeAspect="1"/>
          </p:cNvPicPr>
          <p:nvPr userDrawn="1"/>
        </p:nvPicPr>
        <p:blipFill>
          <a:blip r:embed="rId13" cstate="print">
            <a:extLst>
              <a:ext uri="{28A0092B-C50C-407E-A947-70E740481C1C}">
                <a14:useLocalDpi xmlns:a14="http://schemas.microsoft.com/office/drawing/2010/main"/>
              </a:ext>
            </a:extLst>
          </a:blip>
          <a:stretch>
            <a:fillRect/>
          </a:stretch>
        </p:blipFill>
        <p:spPr>
          <a:xfrm>
            <a:off x="609744" y="6007100"/>
            <a:ext cx="5461000" cy="647700"/>
          </a:xfrm>
          <a:prstGeom prst="rect">
            <a:avLst/>
          </a:prstGeom>
        </p:spPr>
      </p:pic>
    </p:spTree>
  </p:cSld>
  <p:clrMap bg1="lt1" tx1="dk1" bg2="lt2" tx2="dk2" accent1="accent1" accent2="accent2" accent3="accent3" accent4="accent4" accent5="accent5" accent6="accent6" hlink="hlink" folHlink="folHlink"/>
  <p:sldLayoutIdLst>
    <p:sldLayoutId id="2147483773" r:id="rId1"/>
    <p:sldLayoutId id="2147483763" r:id="rId2"/>
    <p:sldLayoutId id="2147483764" r:id="rId3"/>
    <p:sldLayoutId id="2147483765" r:id="rId4"/>
    <p:sldLayoutId id="2147483766" r:id="rId5"/>
    <p:sldLayoutId id="2147483767" r:id="rId6"/>
    <p:sldLayoutId id="2147483768" r:id="rId7"/>
    <p:sldLayoutId id="2147483769" r:id="rId8"/>
    <p:sldLayoutId id="2147483770" r:id="rId9"/>
    <p:sldLayoutId id="2147483771" r:id="rId10"/>
    <p:sldLayoutId id="2147483772" r:id="rId11"/>
  </p:sldLayoutIdLst>
  <p:hf hdr="0"/>
  <p:txStyles>
    <p:titleStyle>
      <a:lvl1pPr algn="l" rtl="0" eaLnBrk="0" fontAlgn="base" hangingPunct="0">
        <a:lnSpc>
          <a:spcPts val="3700"/>
        </a:lnSpc>
        <a:spcBef>
          <a:spcPct val="0"/>
        </a:spcBef>
        <a:spcAft>
          <a:spcPct val="0"/>
        </a:spcAft>
        <a:defRPr sz="3200">
          <a:solidFill>
            <a:srgbClr val="002147"/>
          </a:solidFill>
          <a:latin typeface="+mj-lt"/>
          <a:ea typeface="+mj-ea"/>
          <a:cs typeface="+mj-cs"/>
        </a:defRPr>
      </a:lvl1pPr>
      <a:lvl2pPr algn="l" rtl="0" eaLnBrk="0" fontAlgn="base" hangingPunct="0">
        <a:lnSpc>
          <a:spcPts val="3700"/>
        </a:lnSpc>
        <a:spcBef>
          <a:spcPct val="0"/>
        </a:spcBef>
        <a:spcAft>
          <a:spcPct val="0"/>
        </a:spcAft>
        <a:defRPr sz="3200">
          <a:solidFill>
            <a:srgbClr val="002147"/>
          </a:solidFill>
          <a:latin typeface="Arial" charset="0"/>
          <a:ea typeface="ＭＳ Ｐゴシック" charset="-128"/>
          <a:cs typeface="ＭＳ Ｐゴシック" charset="-128"/>
        </a:defRPr>
      </a:lvl2pPr>
      <a:lvl3pPr algn="l" rtl="0" eaLnBrk="0" fontAlgn="base" hangingPunct="0">
        <a:lnSpc>
          <a:spcPts val="3700"/>
        </a:lnSpc>
        <a:spcBef>
          <a:spcPct val="0"/>
        </a:spcBef>
        <a:spcAft>
          <a:spcPct val="0"/>
        </a:spcAft>
        <a:defRPr sz="3200">
          <a:solidFill>
            <a:srgbClr val="002147"/>
          </a:solidFill>
          <a:latin typeface="Arial" charset="0"/>
          <a:ea typeface="ＭＳ Ｐゴシック" charset="-128"/>
          <a:cs typeface="ＭＳ Ｐゴシック" charset="-128"/>
        </a:defRPr>
      </a:lvl3pPr>
      <a:lvl4pPr algn="l" rtl="0" eaLnBrk="0" fontAlgn="base" hangingPunct="0">
        <a:lnSpc>
          <a:spcPts val="3700"/>
        </a:lnSpc>
        <a:spcBef>
          <a:spcPct val="0"/>
        </a:spcBef>
        <a:spcAft>
          <a:spcPct val="0"/>
        </a:spcAft>
        <a:defRPr sz="3200">
          <a:solidFill>
            <a:srgbClr val="002147"/>
          </a:solidFill>
          <a:latin typeface="Arial" charset="0"/>
          <a:ea typeface="ＭＳ Ｐゴシック" charset="-128"/>
          <a:cs typeface="ＭＳ Ｐゴシック" charset="-128"/>
        </a:defRPr>
      </a:lvl4pPr>
      <a:lvl5pPr algn="l" rtl="0" eaLnBrk="0" fontAlgn="base" hangingPunct="0">
        <a:lnSpc>
          <a:spcPts val="3700"/>
        </a:lnSpc>
        <a:spcBef>
          <a:spcPct val="0"/>
        </a:spcBef>
        <a:spcAft>
          <a:spcPct val="0"/>
        </a:spcAft>
        <a:defRPr sz="3200">
          <a:solidFill>
            <a:srgbClr val="002147"/>
          </a:solidFill>
          <a:latin typeface="Arial" charset="0"/>
          <a:ea typeface="ＭＳ Ｐゴシック" charset="-128"/>
          <a:cs typeface="ＭＳ Ｐゴシック" charset="-128"/>
        </a:defRPr>
      </a:lvl5pPr>
      <a:lvl6pPr marL="457200" algn="l" rtl="0" fontAlgn="base">
        <a:lnSpc>
          <a:spcPts val="3700"/>
        </a:lnSpc>
        <a:spcBef>
          <a:spcPct val="0"/>
        </a:spcBef>
        <a:spcAft>
          <a:spcPct val="0"/>
        </a:spcAft>
        <a:defRPr sz="3200">
          <a:solidFill>
            <a:srgbClr val="002147"/>
          </a:solidFill>
          <a:latin typeface="Arial" charset="0"/>
          <a:ea typeface="ＭＳ Ｐゴシック" charset="-128"/>
          <a:cs typeface="ＭＳ Ｐゴシック" charset="-128"/>
        </a:defRPr>
      </a:lvl6pPr>
      <a:lvl7pPr marL="914400" algn="l" rtl="0" fontAlgn="base">
        <a:lnSpc>
          <a:spcPts val="3700"/>
        </a:lnSpc>
        <a:spcBef>
          <a:spcPct val="0"/>
        </a:spcBef>
        <a:spcAft>
          <a:spcPct val="0"/>
        </a:spcAft>
        <a:defRPr sz="3200">
          <a:solidFill>
            <a:srgbClr val="002147"/>
          </a:solidFill>
          <a:latin typeface="Arial" charset="0"/>
          <a:ea typeface="ＭＳ Ｐゴシック" charset="-128"/>
          <a:cs typeface="ＭＳ Ｐゴシック" charset="-128"/>
        </a:defRPr>
      </a:lvl7pPr>
      <a:lvl8pPr marL="1371600" algn="l" rtl="0" fontAlgn="base">
        <a:lnSpc>
          <a:spcPts val="3700"/>
        </a:lnSpc>
        <a:spcBef>
          <a:spcPct val="0"/>
        </a:spcBef>
        <a:spcAft>
          <a:spcPct val="0"/>
        </a:spcAft>
        <a:defRPr sz="3200">
          <a:solidFill>
            <a:srgbClr val="002147"/>
          </a:solidFill>
          <a:latin typeface="Arial" charset="0"/>
          <a:ea typeface="ＭＳ Ｐゴシック" charset="-128"/>
          <a:cs typeface="ＭＳ Ｐゴシック" charset="-128"/>
        </a:defRPr>
      </a:lvl8pPr>
      <a:lvl9pPr marL="1828800" algn="l" rtl="0" fontAlgn="base">
        <a:lnSpc>
          <a:spcPts val="3700"/>
        </a:lnSpc>
        <a:spcBef>
          <a:spcPct val="0"/>
        </a:spcBef>
        <a:spcAft>
          <a:spcPct val="0"/>
        </a:spcAft>
        <a:defRPr sz="3200">
          <a:solidFill>
            <a:srgbClr val="002147"/>
          </a:solidFill>
          <a:latin typeface="Arial" charset="0"/>
          <a:ea typeface="ＭＳ Ｐゴシック" charset="-128"/>
          <a:cs typeface="ＭＳ Ｐゴシック" charset="-128"/>
        </a:defRPr>
      </a:lvl9pPr>
    </p:titleStyle>
    <p:bodyStyle>
      <a:lvl1pPr marL="282575" indent="-282575" algn="l" rtl="0" eaLnBrk="0" fontAlgn="base" hangingPunct="0">
        <a:lnSpc>
          <a:spcPts val="2400"/>
        </a:lnSpc>
        <a:spcBef>
          <a:spcPct val="0"/>
        </a:spcBef>
        <a:spcAft>
          <a:spcPct val="0"/>
        </a:spcAft>
        <a:buClr>
          <a:srgbClr val="002147"/>
        </a:buClr>
        <a:buSzPct val="80000"/>
        <a:buFont typeface="Wingdings" pitchFamily="2" charset="2"/>
        <a:buChar char="§"/>
        <a:defRPr sz="2100">
          <a:solidFill>
            <a:schemeClr val="tx1"/>
          </a:solidFill>
          <a:latin typeface="+mn-lt"/>
          <a:ea typeface="+mn-ea"/>
          <a:cs typeface="+mn-cs"/>
        </a:defRPr>
      </a:lvl1pPr>
      <a:lvl2pPr marL="763588" indent="-188913" algn="l" rtl="0" eaLnBrk="0" fontAlgn="base" hangingPunct="0">
        <a:spcBef>
          <a:spcPct val="20000"/>
        </a:spcBef>
        <a:spcAft>
          <a:spcPct val="0"/>
        </a:spcAft>
        <a:buClr>
          <a:srgbClr val="002147"/>
        </a:buClr>
        <a:buSzPct val="80000"/>
        <a:buFont typeface="Wingdings" pitchFamily="2" charset="2"/>
        <a:buChar char="§"/>
        <a:defRPr>
          <a:solidFill>
            <a:schemeClr val="tx1"/>
          </a:solidFill>
          <a:latin typeface="+mn-lt"/>
          <a:ea typeface="+mn-ea"/>
        </a:defRPr>
      </a:lvl2pPr>
      <a:lvl3pPr marL="1141413" indent="-187325" algn="l" rtl="0" eaLnBrk="0" fontAlgn="base" hangingPunct="0">
        <a:spcBef>
          <a:spcPct val="20000"/>
        </a:spcBef>
        <a:spcAft>
          <a:spcPct val="0"/>
        </a:spcAft>
        <a:buClr>
          <a:srgbClr val="002147"/>
        </a:buClr>
        <a:buSzPct val="80000"/>
        <a:buFont typeface="Wingdings" pitchFamily="2" charset="2"/>
        <a:buChar char="§"/>
        <a:defRPr>
          <a:solidFill>
            <a:schemeClr val="tx1"/>
          </a:solidFill>
          <a:latin typeface="+mn-lt"/>
          <a:ea typeface="+mn-ea"/>
        </a:defRPr>
      </a:lvl3pPr>
      <a:lvl4pPr marL="1519238" indent="-187325" algn="l" rtl="0" eaLnBrk="0" fontAlgn="base" hangingPunct="0">
        <a:spcBef>
          <a:spcPct val="20000"/>
        </a:spcBef>
        <a:spcAft>
          <a:spcPct val="0"/>
        </a:spcAft>
        <a:buChar char="–"/>
        <a:defRPr>
          <a:solidFill>
            <a:schemeClr val="tx1"/>
          </a:solidFill>
          <a:latin typeface="+mn-lt"/>
          <a:ea typeface="+mn-ea"/>
        </a:defRPr>
      </a:lvl4pPr>
      <a:lvl5pPr marL="1898650" indent="-188913" algn="l" rtl="0" eaLnBrk="0" fontAlgn="base" hangingPunct="0">
        <a:spcBef>
          <a:spcPct val="20000"/>
        </a:spcBef>
        <a:spcAft>
          <a:spcPct val="0"/>
        </a:spcAft>
        <a:buChar char="»"/>
        <a:defRPr>
          <a:solidFill>
            <a:schemeClr val="tx1"/>
          </a:solidFill>
          <a:latin typeface="+mn-lt"/>
          <a:ea typeface="+mn-ea"/>
        </a:defRPr>
      </a:lvl5pPr>
      <a:lvl6pPr marL="2355850" indent="-188913" algn="l" rtl="0" fontAlgn="base">
        <a:spcBef>
          <a:spcPct val="20000"/>
        </a:spcBef>
        <a:spcAft>
          <a:spcPct val="0"/>
        </a:spcAft>
        <a:buChar char="»"/>
        <a:defRPr>
          <a:solidFill>
            <a:schemeClr val="tx1"/>
          </a:solidFill>
          <a:latin typeface="+mn-lt"/>
          <a:ea typeface="+mn-ea"/>
        </a:defRPr>
      </a:lvl6pPr>
      <a:lvl7pPr marL="2813050" indent="-188913" algn="l" rtl="0" fontAlgn="base">
        <a:spcBef>
          <a:spcPct val="20000"/>
        </a:spcBef>
        <a:spcAft>
          <a:spcPct val="0"/>
        </a:spcAft>
        <a:buChar char="»"/>
        <a:defRPr>
          <a:solidFill>
            <a:schemeClr val="tx1"/>
          </a:solidFill>
          <a:latin typeface="+mn-lt"/>
          <a:ea typeface="+mn-ea"/>
        </a:defRPr>
      </a:lvl7pPr>
      <a:lvl8pPr marL="3270250" indent="-188913" algn="l" rtl="0" fontAlgn="base">
        <a:spcBef>
          <a:spcPct val="20000"/>
        </a:spcBef>
        <a:spcAft>
          <a:spcPct val="0"/>
        </a:spcAft>
        <a:buChar char="»"/>
        <a:defRPr>
          <a:solidFill>
            <a:schemeClr val="tx1"/>
          </a:solidFill>
          <a:latin typeface="+mn-lt"/>
          <a:ea typeface="+mn-ea"/>
        </a:defRPr>
      </a:lvl8pPr>
      <a:lvl9pPr marL="3727450" indent="-188913" algn="l" rtl="0" fontAlgn="base">
        <a:spcBef>
          <a:spcPct val="20000"/>
        </a:spcBef>
        <a:spcAft>
          <a:spcPct val="0"/>
        </a:spcAft>
        <a:buChar char="»"/>
        <a:defRPr>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462691059"/>
      </p:ext>
    </p:extLst>
  </p:cSld>
  <p:clrMap bg1="lt1" tx1="dk1" bg2="lt2" tx2="dk2" accent1="accent1" accent2="accent2" accent3="accent3" accent4="accent4" accent5="accent5" accent6="accent6" hlink="hlink" folHlink="folHlink"/>
  <p:sldLayoutIdLst>
    <p:sldLayoutId id="2147483780" r:id="rId1"/>
    <p:sldLayoutId id="2147483781" r:id="rId2"/>
    <p:sldLayoutId id="2147483782" r:id="rId3"/>
    <p:sldLayoutId id="2147483783" r:id="rId4"/>
    <p:sldLayoutId id="2147483784" r:id="rId5"/>
    <p:sldLayoutId id="2147483785" r:id="rId6"/>
    <p:sldLayoutId id="2147483786" r:id="rId7"/>
    <p:sldLayoutId id="2147483787" r:id="rId8"/>
    <p:sldLayoutId id="2147483788" r:id="rId9"/>
    <p:sldLayoutId id="2147483789" r:id="rId10"/>
    <p:sldLayoutId id="2147483790" r:id="rId11"/>
  </p:sldLayoutIdLst>
  <p:txStyles>
    <p:titleStyle>
      <a:lvl1pPr algn="ctr" rtl="0" fontAlgn="base">
        <a:spcBef>
          <a:spcPct val="0"/>
        </a:spcBef>
        <a:spcAft>
          <a:spcPct val="0"/>
        </a:spcAft>
        <a:defRPr sz="4400" kern="1200">
          <a:solidFill>
            <a:schemeClr val="tx2"/>
          </a:solidFill>
          <a:latin typeface="+mj-lt"/>
          <a:ea typeface="+mj-ea"/>
          <a:cs typeface="+mj-cs"/>
        </a:defRPr>
      </a:lvl1pPr>
      <a:lvl2pPr algn="ctr" rtl="0" fontAlgn="base">
        <a:spcBef>
          <a:spcPct val="0"/>
        </a:spcBef>
        <a:spcAft>
          <a:spcPct val="0"/>
        </a:spcAft>
        <a:defRPr sz="4400">
          <a:solidFill>
            <a:schemeClr val="tx2"/>
          </a:solidFill>
          <a:latin typeface="Garamond" panose="02020404030301010803" pitchFamily="18" charset="0"/>
          <a:cs typeface="Arial" panose="020B0604020202020204" pitchFamily="34" charset="0"/>
        </a:defRPr>
      </a:lvl2pPr>
      <a:lvl3pPr algn="ctr" rtl="0" fontAlgn="base">
        <a:spcBef>
          <a:spcPct val="0"/>
        </a:spcBef>
        <a:spcAft>
          <a:spcPct val="0"/>
        </a:spcAft>
        <a:defRPr sz="4400">
          <a:solidFill>
            <a:schemeClr val="tx2"/>
          </a:solidFill>
          <a:latin typeface="Garamond" panose="02020404030301010803" pitchFamily="18" charset="0"/>
          <a:cs typeface="Arial" panose="020B0604020202020204" pitchFamily="34" charset="0"/>
        </a:defRPr>
      </a:lvl3pPr>
      <a:lvl4pPr algn="ctr" rtl="0" fontAlgn="base">
        <a:spcBef>
          <a:spcPct val="0"/>
        </a:spcBef>
        <a:spcAft>
          <a:spcPct val="0"/>
        </a:spcAft>
        <a:defRPr sz="4400">
          <a:solidFill>
            <a:schemeClr val="tx2"/>
          </a:solidFill>
          <a:latin typeface="Garamond" panose="02020404030301010803" pitchFamily="18" charset="0"/>
          <a:cs typeface="Arial" panose="020B0604020202020204" pitchFamily="34" charset="0"/>
        </a:defRPr>
      </a:lvl4pPr>
      <a:lvl5pPr algn="ctr" rtl="0" fontAlgn="base">
        <a:spcBef>
          <a:spcPct val="0"/>
        </a:spcBef>
        <a:spcAft>
          <a:spcPct val="0"/>
        </a:spcAft>
        <a:defRPr sz="4400">
          <a:solidFill>
            <a:schemeClr val="tx2"/>
          </a:solidFill>
          <a:latin typeface="Garamond" panose="02020404030301010803" pitchFamily="18" charset="0"/>
          <a:cs typeface="Arial" panose="020B0604020202020204" pitchFamily="34" charset="0"/>
        </a:defRPr>
      </a:lvl5pPr>
      <a:lvl6pPr marL="457200" algn="ctr" rtl="0" fontAlgn="base">
        <a:spcBef>
          <a:spcPct val="0"/>
        </a:spcBef>
        <a:spcAft>
          <a:spcPct val="0"/>
        </a:spcAft>
        <a:defRPr sz="4400">
          <a:solidFill>
            <a:schemeClr val="tx2"/>
          </a:solidFill>
          <a:latin typeface="Garamond" panose="02020404030301010803" pitchFamily="18" charset="0"/>
          <a:cs typeface="Arial" panose="020B0604020202020204" pitchFamily="34" charset="0"/>
        </a:defRPr>
      </a:lvl6pPr>
      <a:lvl7pPr marL="914400" algn="ctr" rtl="0" fontAlgn="base">
        <a:spcBef>
          <a:spcPct val="0"/>
        </a:spcBef>
        <a:spcAft>
          <a:spcPct val="0"/>
        </a:spcAft>
        <a:defRPr sz="4400">
          <a:solidFill>
            <a:schemeClr val="tx2"/>
          </a:solidFill>
          <a:latin typeface="Garamond" panose="02020404030301010803" pitchFamily="18" charset="0"/>
          <a:cs typeface="Arial" panose="020B0604020202020204" pitchFamily="34" charset="0"/>
        </a:defRPr>
      </a:lvl7pPr>
      <a:lvl8pPr marL="1371600" algn="ctr" rtl="0" fontAlgn="base">
        <a:spcBef>
          <a:spcPct val="0"/>
        </a:spcBef>
        <a:spcAft>
          <a:spcPct val="0"/>
        </a:spcAft>
        <a:defRPr sz="4400">
          <a:solidFill>
            <a:schemeClr val="tx2"/>
          </a:solidFill>
          <a:latin typeface="Garamond" panose="02020404030301010803" pitchFamily="18" charset="0"/>
          <a:cs typeface="Arial" panose="020B0604020202020204" pitchFamily="34" charset="0"/>
        </a:defRPr>
      </a:lvl8pPr>
      <a:lvl9pPr marL="1828800" algn="ctr" rtl="0" fontAlgn="base">
        <a:spcBef>
          <a:spcPct val="0"/>
        </a:spcBef>
        <a:spcAft>
          <a:spcPct val="0"/>
        </a:spcAft>
        <a:defRPr sz="4400">
          <a:solidFill>
            <a:schemeClr val="tx2"/>
          </a:solidFill>
          <a:latin typeface="Garamond" panose="02020404030301010803" pitchFamily="18" charset="0"/>
          <a:cs typeface="Arial" panose="020B0604020202020204" pitchFamily="34" charset="0"/>
        </a:defRPr>
      </a:lvl9pPr>
    </p:titleStyle>
    <p:bodyStyle>
      <a:lvl1pPr marL="342900" indent="-342900" algn="l" rtl="0" fontAlgn="base">
        <a:spcBef>
          <a:spcPct val="20000"/>
        </a:spcBef>
        <a:spcAft>
          <a:spcPct val="0"/>
        </a:spcAft>
        <a:buChar char="•"/>
        <a:defRPr sz="3200" kern="1200">
          <a:solidFill>
            <a:schemeClr val="tx1"/>
          </a:solidFill>
          <a:latin typeface="+mn-lt"/>
          <a:ea typeface="+mn-ea"/>
          <a:cs typeface="+mn-cs"/>
        </a:defRPr>
      </a:lvl1pPr>
      <a:lvl2pPr marL="742950" indent="-285750" algn="l" rtl="0" fontAlgn="base">
        <a:spcBef>
          <a:spcPct val="20000"/>
        </a:spcBef>
        <a:spcAft>
          <a:spcPct val="0"/>
        </a:spcAft>
        <a:buChar char="–"/>
        <a:defRPr sz="2800" kern="1200">
          <a:solidFill>
            <a:schemeClr val="tx1"/>
          </a:solidFill>
          <a:latin typeface="+mn-lt"/>
          <a:ea typeface="+mn-ea"/>
          <a:cs typeface="+mn-cs"/>
        </a:defRPr>
      </a:lvl2pPr>
      <a:lvl3pPr marL="1143000" indent="-228600" algn="l" rtl="0" fontAlgn="base">
        <a:spcBef>
          <a:spcPct val="20000"/>
        </a:spcBef>
        <a:spcAft>
          <a:spcPct val="0"/>
        </a:spcAft>
        <a:buChar char="•"/>
        <a:defRPr sz="2400" kern="1200">
          <a:solidFill>
            <a:schemeClr val="tx1"/>
          </a:solidFill>
          <a:latin typeface="+mn-lt"/>
          <a:ea typeface="+mn-ea"/>
          <a:cs typeface="+mn-cs"/>
        </a:defRPr>
      </a:lvl3pPr>
      <a:lvl4pPr marL="1600200" indent="-228600" algn="l" rtl="0" fontAlgn="base">
        <a:spcBef>
          <a:spcPct val="20000"/>
        </a:spcBef>
        <a:spcAft>
          <a:spcPct val="0"/>
        </a:spcAft>
        <a:buChar char="–"/>
        <a:defRPr sz="2000" kern="1200">
          <a:solidFill>
            <a:schemeClr val="tx1"/>
          </a:solidFill>
          <a:latin typeface="+mn-lt"/>
          <a:ea typeface="+mn-ea"/>
          <a:cs typeface="+mn-cs"/>
        </a:defRPr>
      </a:lvl4pPr>
      <a:lvl5pPr marL="2057400" indent="-228600" algn="l" rtl="0" fontAlgn="base">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hyperlink" Target="https://www.youtube.com/watch?v=07AWWJiyAU8" TargetMode="External"/><Relationship Id="rId2" Type="http://schemas.openxmlformats.org/officeDocument/2006/relationships/hyperlink" Target="https://www.youtube.com/watch?v=-suvkwNYSQo" TargetMode="External"/><Relationship Id="rId1" Type="http://schemas.openxmlformats.org/officeDocument/2006/relationships/slideLayout" Target="../slideLayouts/slideLayout2.xml"/><Relationship Id="rId6" Type="http://schemas.openxmlformats.org/officeDocument/2006/relationships/hyperlink" Target="https://iep.utm.edu/evil-log/" TargetMode="External"/><Relationship Id="rId5" Type="http://schemas.openxmlformats.org/officeDocument/2006/relationships/hyperlink" Target="https://www.youtube.com/watch?v=qJYycge3eFc" TargetMode="External"/><Relationship Id="rId4" Type="http://schemas.openxmlformats.org/officeDocument/2006/relationships/hyperlink" Target="https://www.youtube.com/watch?v=9AzNEG1GB-k" TargetMode="External"/></Relationships>
</file>

<file path=ppt/slides/_rels/slide37.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18.xml"/></Relationships>
</file>

<file path=ppt/slides/_rels/slide38.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5">
            <a:extLst>
              <a:ext uri="{FF2B5EF4-FFF2-40B4-BE49-F238E27FC236}">
                <a16:creationId xmlns:a16="http://schemas.microsoft.com/office/drawing/2014/main" id="{F08805B8-53AE-6845-8A88-5724369B2FEC}"/>
              </a:ext>
            </a:extLst>
          </p:cNvPr>
          <p:cNvSpPr>
            <a:spLocks noGrp="1" noChangeArrowheads="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6A34EB99-41AD-BE45-A059-F09B6D607435}" type="datetime4">
              <a:rPr lang="en-US" altLang="en-US" sz="1400" smtClean="0">
                <a:solidFill>
                  <a:schemeClr val="bg1"/>
                </a:solidFill>
              </a:rPr>
              <a:pPr/>
              <a:t>October 16, 2020</a:t>
            </a:fld>
            <a:endParaRPr lang="en-US" altLang="en-US" sz="1400">
              <a:solidFill>
                <a:schemeClr val="bg1"/>
              </a:solidFill>
            </a:endParaRPr>
          </a:p>
        </p:txBody>
      </p:sp>
      <p:sp>
        <p:nvSpPr>
          <p:cNvPr id="3075" name="Rectangle 2">
            <a:extLst>
              <a:ext uri="{FF2B5EF4-FFF2-40B4-BE49-F238E27FC236}">
                <a16:creationId xmlns:a16="http://schemas.microsoft.com/office/drawing/2014/main" id="{B0DBE315-36C0-6D45-A78E-3AD3437584A5}"/>
              </a:ext>
            </a:extLst>
          </p:cNvPr>
          <p:cNvSpPr>
            <a:spLocks noGrp="1" noChangeArrowheads="1"/>
          </p:cNvSpPr>
          <p:nvPr>
            <p:ph type="ctrTitle"/>
          </p:nvPr>
        </p:nvSpPr>
        <p:spPr/>
        <p:txBody>
          <a:bodyPr/>
          <a:lstStyle/>
          <a:p>
            <a:pPr eaLnBrk="1" hangingPunct="1"/>
            <a:r>
              <a:rPr lang="en-US" altLang="en-US" dirty="0"/>
              <a:t>The problem of evil and suffering</a:t>
            </a:r>
          </a:p>
        </p:txBody>
      </p:sp>
      <p:sp>
        <p:nvSpPr>
          <p:cNvPr id="3076" name="Rectangle 3">
            <a:extLst>
              <a:ext uri="{FF2B5EF4-FFF2-40B4-BE49-F238E27FC236}">
                <a16:creationId xmlns:a16="http://schemas.microsoft.com/office/drawing/2014/main" id="{DB9E3E8C-7713-DD48-916F-4CAA520BBE0E}"/>
              </a:ext>
            </a:extLst>
          </p:cNvPr>
          <p:cNvSpPr>
            <a:spLocks noGrp="1" noChangeArrowheads="1"/>
          </p:cNvSpPr>
          <p:nvPr>
            <p:ph type="subTitle" idx="1"/>
          </p:nvPr>
        </p:nvSpPr>
        <p:spPr/>
        <p:txBody>
          <a:bodyPr/>
          <a:lstStyle/>
          <a:p>
            <a:pPr eaLnBrk="1" hangingPunct="1">
              <a:buFont typeface="Wingdings" pitchFamily="2" charset="2"/>
              <a:buNone/>
            </a:pPr>
            <a:r>
              <a:rPr lang="en-US" altLang="en-US" dirty="0"/>
              <a:t>Prepared by the Ian Ramsey Centre</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C5D2E0"/>
        </a:solidFill>
        <a:effectLst/>
      </p:bgPr>
    </p:bg>
    <p:spTree>
      <p:nvGrpSpPr>
        <p:cNvPr id="1" name=""/>
        <p:cNvGrpSpPr/>
        <p:nvPr/>
      </p:nvGrpSpPr>
      <p:grpSpPr>
        <a:xfrm>
          <a:off x="0" y="0"/>
          <a:ext cx="0" cy="0"/>
          <a:chOff x="0" y="0"/>
          <a:chExt cx="0" cy="0"/>
        </a:xfrm>
      </p:grpSpPr>
      <p:sp>
        <p:nvSpPr>
          <p:cNvPr id="30724" name="Date Placeholder 3">
            <a:extLst>
              <a:ext uri="{FF2B5EF4-FFF2-40B4-BE49-F238E27FC236}">
                <a16:creationId xmlns:a16="http://schemas.microsoft.com/office/drawing/2014/main" id="{1BF923B4-602A-FA43-913D-1FBE534EB083}"/>
              </a:ext>
            </a:extLst>
          </p:cNvPr>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21457FA2-8819-8147-BF3D-37639B31804B}" type="datetime1">
              <a:rPr lang="en-US" altLang="en-US" sz="900" smtClean="0">
                <a:solidFill>
                  <a:srgbClr val="002147"/>
                </a:solidFill>
              </a:rPr>
              <a:pPr/>
              <a:t>10/16/20</a:t>
            </a:fld>
            <a:endParaRPr lang="en-US" altLang="en-US" sz="900">
              <a:solidFill>
                <a:srgbClr val="002147"/>
              </a:solidFill>
            </a:endParaRPr>
          </a:p>
        </p:txBody>
      </p:sp>
      <p:sp>
        <p:nvSpPr>
          <p:cNvPr id="30725" name="Slide Number Placeholder 5">
            <a:extLst>
              <a:ext uri="{FF2B5EF4-FFF2-40B4-BE49-F238E27FC236}">
                <a16:creationId xmlns:a16="http://schemas.microsoft.com/office/drawing/2014/main" id="{1FD55A60-0852-E941-8263-0E1E09204AC8}"/>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900">
                <a:solidFill>
                  <a:srgbClr val="002147"/>
                </a:solidFill>
              </a:rPr>
              <a:t>Page </a:t>
            </a:r>
            <a:fld id="{5C20F90C-6477-4643-952F-BD5109A2D457}" type="slidenum">
              <a:rPr lang="en-US" altLang="en-US" sz="900">
                <a:solidFill>
                  <a:srgbClr val="002147"/>
                </a:solidFill>
              </a:rPr>
              <a:pPr/>
              <a:t>10</a:t>
            </a:fld>
            <a:endParaRPr lang="en-US" altLang="en-US" sz="900">
              <a:solidFill>
                <a:srgbClr val="002147"/>
              </a:solidFill>
            </a:endParaRPr>
          </a:p>
        </p:txBody>
      </p:sp>
      <p:sp>
        <p:nvSpPr>
          <p:cNvPr id="30727" name="Footer Placeholder 4">
            <a:extLst>
              <a:ext uri="{FF2B5EF4-FFF2-40B4-BE49-F238E27FC236}">
                <a16:creationId xmlns:a16="http://schemas.microsoft.com/office/drawing/2014/main" id="{6600808F-A473-B14F-BA63-CFBD16BC812F}"/>
              </a:ext>
            </a:extLst>
          </p:cNvPr>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900" dirty="0">
                <a:solidFill>
                  <a:srgbClr val="002147"/>
                </a:solidFill>
              </a:rPr>
              <a:t>Introduction</a:t>
            </a:r>
          </a:p>
        </p:txBody>
      </p:sp>
      <p:graphicFrame>
        <p:nvGraphicFramePr>
          <p:cNvPr id="4" name="Table 4">
            <a:extLst>
              <a:ext uri="{FF2B5EF4-FFF2-40B4-BE49-F238E27FC236}">
                <a16:creationId xmlns:a16="http://schemas.microsoft.com/office/drawing/2014/main" id="{864C5F65-A5AA-C644-91FE-E7E98F02FAC1}"/>
              </a:ext>
            </a:extLst>
          </p:cNvPr>
          <p:cNvGraphicFramePr>
            <a:graphicFrameLocks noGrp="1"/>
          </p:cNvGraphicFramePr>
          <p:nvPr>
            <p:extLst>
              <p:ext uri="{D42A27DB-BD31-4B8C-83A1-F6EECF244321}">
                <p14:modId xmlns:p14="http://schemas.microsoft.com/office/powerpoint/2010/main" val="397439399"/>
              </p:ext>
            </p:extLst>
          </p:nvPr>
        </p:nvGraphicFramePr>
        <p:xfrm>
          <a:off x="685800" y="916862"/>
          <a:ext cx="7630616" cy="4629541"/>
        </p:xfrm>
        <a:graphic>
          <a:graphicData uri="http://schemas.openxmlformats.org/drawingml/2006/table">
            <a:tbl>
              <a:tblPr firstRow="1" bandRow="1">
                <a:tableStyleId>{21E4AEA4-8DFA-4A89-87EB-49C32662AFE0}</a:tableStyleId>
              </a:tblPr>
              <a:tblGrid>
                <a:gridCol w="3815308">
                  <a:extLst>
                    <a:ext uri="{9D8B030D-6E8A-4147-A177-3AD203B41FA5}">
                      <a16:colId xmlns:a16="http://schemas.microsoft.com/office/drawing/2014/main" val="1073890845"/>
                    </a:ext>
                  </a:extLst>
                </a:gridCol>
                <a:gridCol w="3815308">
                  <a:extLst>
                    <a:ext uri="{9D8B030D-6E8A-4147-A177-3AD203B41FA5}">
                      <a16:colId xmlns:a16="http://schemas.microsoft.com/office/drawing/2014/main" val="2415745340"/>
                    </a:ext>
                  </a:extLst>
                </a:gridCol>
              </a:tblGrid>
              <a:tr h="526296">
                <a:tc>
                  <a:txBody>
                    <a:bodyPr/>
                    <a:lstStyle/>
                    <a:p>
                      <a:r>
                        <a:rPr lang="en-US" sz="2400" dirty="0"/>
                        <a:t>GOOD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4183B"/>
                    </a:solidFill>
                  </a:tcPr>
                </a:tc>
                <a:tc>
                  <a:txBody>
                    <a:bodyPr/>
                    <a:lstStyle/>
                    <a:p>
                      <a:r>
                        <a:rPr lang="en-US" sz="2400" b="1" kern="1200" dirty="0">
                          <a:solidFill>
                            <a:schemeClr val="lt1"/>
                          </a:solidFill>
                          <a:latin typeface="+mn-lt"/>
                          <a:ea typeface="+mn-ea"/>
                          <a:cs typeface="+mn-cs"/>
                        </a:rPr>
                        <a:t>EVIL</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4183B"/>
                    </a:solidFill>
                  </a:tcPr>
                </a:tc>
                <a:extLst>
                  <a:ext uri="{0D108BD9-81ED-4DB2-BD59-A6C34878D82A}">
                    <a16:rowId xmlns:a16="http://schemas.microsoft.com/office/drawing/2014/main" val="2031873718"/>
                  </a:ext>
                </a:extLst>
              </a:tr>
              <a:tr h="3262668">
                <a:tc>
                  <a:txBody>
                    <a:bodyPr/>
                    <a:lstStyle/>
                    <a:p>
                      <a:r>
                        <a:rPr lang="en-GB" sz="3000" kern="1200" dirty="0">
                          <a:solidFill>
                            <a:schemeClr val="dk1"/>
                          </a:solidFill>
                          <a:effectLst/>
                          <a:latin typeface="+mn-lt"/>
                          <a:ea typeface="+mn-ea"/>
                          <a:cs typeface="+mn-cs"/>
                        </a:rPr>
                        <a:t>Principally, therefore, a being capable of perfecting another after the manner of an end is called good.</a:t>
                      </a:r>
                      <a:r>
                        <a:rPr lang="en-GB" sz="3000" dirty="0">
                          <a:effectLst/>
                        </a:rPr>
                        <a:t> </a:t>
                      </a:r>
                    </a:p>
                    <a:p>
                      <a:endParaRPr lang="en-US" sz="3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5D2E0"/>
                    </a:solidFill>
                  </a:tcPr>
                </a:tc>
                <a:tc>
                  <a:txBody>
                    <a:bodyPr/>
                    <a:lstStyle/>
                    <a:p>
                      <a:r>
                        <a:rPr lang="en-GB" sz="3000" kern="1200" dirty="0">
                          <a:solidFill>
                            <a:schemeClr val="dk1"/>
                          </a:solidFill>
                          <a:effectLst/>
                          <a:latin typeface="+mn-lt"/>
                          <a:ea typeface="+mn-ea"/>
                          <a:cs typeface="+mn-cs"/>
                        </a:rPr>
                        <a:t>Evil has no positive nature; but the loss of good has received the name ‘evil’.</a:t>
                      </a:r>
                      <a:r>
                        <a:rPr lang="en-GB" sz="3000" dirty="0">
                          <a:effectLst/>
                        </a:rPr>
                        <a:t> </a:t>
                      </a:r>
                    </a:p>
                    <a:p>
                      <a:endParaRPr lang="en-GB" sz="3000" dirty="0">
                        <a:effectLst/>
                      </a:endParaRPr>
                    </a:p>
                    <a:p>
                      <a:endParaRPr lang="en-GB" sz="3000" dirty="0">
                        <a:effectLst/>
                      </a:endParaRPr>
                    </a:p>
                    <a:p>
                      <a:endParaRPr lang="en-GB" sz="3000" dirty="0">
                        <a:effectLs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5D2E0"/>
                    </a:solidFill>
                  </a:tcPr>
                </a:tc>
                <a:extLst>
                  <a:ext uri="{0D108BD9-81ED-4DB2-BD59-A6C34878D82A}">
                    <a16:rowId xmlns:a16="http://schemas.microsoft.com/office/drawing/2014/main" val="2695556315"/>
                  </a:ext>
                </a:extLst>
              </a:tr>
              <a:tr h="811405">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GB" sz="1800" kern="1200" dirty="0">
                          <a:solidFill>
                            <a:schemeClr val="dk1"/>
                          </a:solidFill>
                          <a:effectLst/>
                          <a:latin typeface="+mn-lt"/>
                          <a:ea typeface="+mn-ea"/>
                          <a:cs typeface="+mn-cs"/>
                        </a:rPr>
                        <a:t>St Thomas Aquinas, </a:t>
                      </a:r>
                      <a:r>
                        <a:rPr lang="en-GB" sz="1800" i="1" kern="1200" dirty="0">
                          <a:solidFill>
                            <a:schemeClr val="dk1"/>
                          </a:solidFill>
                          <a:effectLst/>
                          <a:latin typeface="+mn-lt"/>
                          <a:ea typeface="+mn-ea"/>
                          <a:cs typeface="+mn-cs"/>
                        </a:rPr>
                        <a:t>On Truth </a:t>
                      </a:r>
                      <a:br>
                        <a:rPr lang="en-GB" sz="1800" i="1" kern="1200" dirty="0">
                          <a:solidFill>
                            <a:schemeClr val="dk1"/>
                          </a:solidFill>
                          <a:effectLst/>
                          <a:latin typeface="+mn-lt"/>
                          <a:ea typeface="+mn-ea"/>
                          <a:cs typeface="+mn-cs"/>
                        </a:rPr>
                      </a:br>
                      <a:r>
                        <a:rPr lang="en-GB" sz="1800" i="1" kern="1200" dirty="0">
                          <a:solidFill>
                            <a:schemeClr val="dk1"/>
                          </a:solidFill>
                          <a:effectLst/>
                          <a:latin typeface="+mn-lt"/>
                          <a:ea typeface="+mn-ea"/>
                          <a:cs typeface="+mn-cs"/>
                        </a:rPr>
                        <a:t>(De </a:t>
                      </a:r>
                      <a:r>
                        <a:rPr lang="en-GB" sz="1800" i="1" kern="1200" dirty="0" err="1">
                          <a:solidFill>
                            <a:schemeClr val="dk1"/>
                          </a:solidFill>
                          <a:effectLst/>
                          <a:latin typeface="+mn-lt"/>
                          <a:ea typeface="+mn-ea"/>
                          <a:cs typeface="+mn-cs"/>
                        </a:rPr>
                        <a:t>Veritate</a:t>
                      </a:r>
                      <a:r>
                        <a:rPr lang="en-GB" sz="1800" i="1" kern="1200" dirty="0">
                          <a:solidFill>
                            <a:schemeClr val="dk1"/>
                          </a:solidFill>
                          <a:effectLst/>
                          <a:latin typeface="+mn-lt"/>
                          <a:ea typeface="+mn-ea"/>
                          <a:cs typeface="+mn-cs"/>
                        </a:rPr>
                        <a:t>)</a:t>
                      </a:r>
                      <a:r>
                        <a:rPr lang="en-GB" sz="1800" kern="1200" dirty="0">
                          <a:solidFill>
                            <a:schemeClr val="dk1"/>
                          </a:solidFill>
                          <a:effectLst/>
                          <a:latin typeface="+mn-lt"/>
                          <a:ea typeface="+mn-ea"/>
                          <a:cs typeface="+mn-cs"/>
                        </a:rPr>
                        <a:t>, q. 21, a. 1 c.</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5D2E0"/>
                    </a:solid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GB" sz="1800" kern="1200" dirty="0">
                          <a:solidFill>
                            <a:schemeClr val="dk1"/>
                          </a:solidFill>
                          <a:effectLst/>
                          <a:latin typeface="+mn-lt"/>
                          <a:ea typeface="+mn-ea"/>
                          <a:cs typeface="+mn-cs"/>
                        </a:rPr>
                        <a:t>Augustine, </a:t>
                      </a:r>
                      <a:r>
                        <a:rPr lang="en-GB" sz="1800" i="1" kern="1200" dirty="0">
                          <a:solidFill>
                            <a:schemeClr val="dk1"/>
                          </a:solidFill>
                          <a:effectLst/>
                          <a:latin typeface="+mn-lt"/>
                          <a:ea typeface="+mn-ea"/>
                          <a:cs typeface="+mn-cs"/>
                        </a:rPr>
                        <a:t>The City of God</a:t>
                      </a:r>
                      <a:r>
                        <a:rPr lang="en-GB" sz="1800" kern="1200" dirty="0">
                          <a:solidFill>
                            <a:schemeClr val="dk1"/>
                          </a:solidFill>
                          <a:effectLst/>
                          <a:latin typeface="+mn-lt"/>
                          <a:ea typeface="+mn-ea"/>
                          <a:cs typeface="+mn-cs"/>
                        </a:rPr>
                        <a:t>, XI.9.</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5D2E0"/>
                    </a:solidFill>
                  </a:tcPr>
                </a:tc>
                <a:extLst>
                  <a:ext uri="{0D108BD9-81ED-4DB2-BD59-A6C34878D82A}">
                    <a16:rowId xmlns:a16="http://schemas.microsoft.com/office/drawing/2014/main" val="2445231469"/>
                  </a:ext>
                </a:extLst>
              </a:tr>
            </a:tbl>
          </a:graphicData>
        </a:graphic>
      </p:graphicFrame>
      <p:sp>
        <p:nvSpPr>
          <p:cNvPr id="11" name="Title 1">
            <a:extLst>
              <a:ext uri="{FF2B5EF4-FFF2-40B4-BE49-F238E27FC236}">
                <a16:creationId xmlns:a16="http://schemas.microsoft.com/office/drawing/2014/main" id="{8CC3114A-3AD5-B049-A46C-9845EDF05759}"/>
              </a:ext>
            </a:extLst>
          </p:cNvPr>
          <p:cNvSpPr>
            <a:spLocks noGrp="1"/>
          </p:cNvSpPr>
          <p:nvPr>
            <p:ph type="title"/>
          </p:nvPr>
        </p:nvSpPr>
        <p:spPr>
          <a:xfrm>
            <a:off x="685800" y="287338"/>
            <a:ext cx="7772400" cy="935037"/>
          </a:xfrm>
        </p:spPr>
        <p:txBody>
          <a:bodyPr/>
          <a:lstStyle/>
          <a:p>
            <a:r>
              <a:rPr lang="en-GB" altLang="en-US" dirty="0"/>
              <a:t>Defining ‘good’ and ‘evil’</a:t>
            </a:r>
          </a:p>
        </p:txBody>
      </p:sp>
    </p:spTree>
    <p:extLst>
      <p:ext uri="{BB962C8B-B14F-4D97-AF65-F5344CB8AC3E}">
        <p14:creationId xmlns:p14="http://schemas.microsoft.com/office/powerpoint/2010/main" val="279606192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1">
            <a:extLst>
              <a:ext uri="{FF2B5EF4-FFF2-40B4-BE49-F238E27FC236}">
                <a16:creationId xmlns:a16="http://schemas.microsoft.com/office/drawing/2014/main" id="{D836BF12-7C02-574D-B15B-AFE9F2E54103}"/>
              </a:ext>
            </a:extLst>
          </p:cNvPr>
          <p:cNvSpPr>
            <a:spLocks noGrp="1"/>
          </p:cNvSpPr>
          <p:nvPr>
            <p:ph type="title"/>
          </p:nvPr>
        </p:nvSpPr>
        <p:spPr/>
        <p:txBody>
          <a:bodyPr/>
          <a:lstStyle/>
          <a:p>
            <a:r>
              <a:rPr lang="en-GB" altLang="en-US" dirty="0"/>
              <a:t>A tension: natural and moral evil</a:t>
            </a:r>
          </a:p>
        </p:txBody>
      </p:sp>
      <p:sp>
        <p:nvSpPr>
          <p:cNvPr id="30723" name="Content Placeholder 2">
            <a:extLst>
              <a:ext uri="{FF2B5EF4-FFF2-40B4-BE49-F238E27FC236}">
                <a16:creationId xmlns:a16="http://schemas.microsoft.com/office/drawing/2014/main" id="{77F6E7EB-4D0C-9B4F-8D57-130C8C616BAC}"/>
              </a:ext>
            </a:extLst>
          </p:cNvPr>
          <p:cNvSpPr>
            <a:spLocks noGrp="1"/>
          </p:cNvSpPr>
          <p:nvPr>
            <p:ph idx="1"/>
          </p:nvPr>
        </p:nvSpPr>
        <p:spPr>
          <a:xfrm>
            <a:off x="685800" y="1196752"/>
            <a:ext cx="7772400" cy="4392488"/>
          </a:xfrm>
        </p:spPr>
        <p:txBody>
          <a:bodyPr/>
          <a:lstStyle/>
          <a:p>
            <a:pPr>
              <a:lnSpc>
                <a:spcPct val="100000"/>
              </a:lnSpc>
              <a:spcBef>
                <a:spcPts val="0"/>
              </a:spcBef>
              <a:spcAft>
                <a:spcPts val="1200"/>
              </a:spcAft>
            </a:pPr>
            <a:r>
              <a:rPr lang="en-US" dirty="0"/>
              <a:t>The angler fish and the rotten apple may, however, raise a question. They may be effective images or metaphors for evil, but predators and rottenness are part of the natural world.</a:t>
            </a:r>
          </a:p>
          <a:p>
            <a:pPr>
              <a:lnSpc>
                <a:spcPct val="100000"/>
              </a:lnSpc>
              <a:spcBef>
                <a:spcPts val="0"/>
              </a:spcBef>
              <a:spcAft>
                <a:spcPts val="1200"/>
              </a:spcAft>
            </a:pPr>
            <a:r>
              <a:rPr lang="en-US" dirty="0"/>
              <a:t>A distinction is needed. There are natural things that detract from the flourishing of at least some beings, and that we often find abhorrent or repellent. Such things are called </a:t>
            </a:r>
            <a:r>
              <a:rPr lang="en-US" b="1" dirty="0"/>
              <a:t>natural evils</a:t>
            </a:r>
            <a:r>
              <a:rPr lang="en-US" dirty="0"/>
              <a:t>. There are also evils arising from the perverted choices of rational beings, which are called </a:t>
            </a:r>
            <a:r>
              <a:rPr lang="en-US" b="1" dirty="0"/>
              <a:t>moral evils</a:t>
            </a:r>
            <a:r>
              <a:rPr lang="en-US" dirty="0"/>
              <a:t>.</a:t>
            </a:r>
          </a:p>
          <a:p>
            <a:pPr>
              <a:lnSpc>
                <a:spcPct val="100000"/>
              </a:lnSpc>
              <a:spcBef>
                <a:spcPts val="0"/>
              </a:spcBef>
              <a:spcAft>
                <a:spcPts val="1200"/>
              </a:spcAft>
            </a:pPr>
            <a:r>
              <a:rPr lang="en-US" dirty="0"/>
              <a:t>Natural evils are often used as metaphors for moral evils, especially as choices are not visible in themselves. But natural evils can also be instrumental goods. For example, a world without predation or decay would have serious problems.</a:t>
            </a:r>
          </a:p>
        </p:txBody>
      </p:sp>
      <p:sp>
        <p:nvSpPr>
          <p:cNvPr id="30724" name="Date Placeholder 3">
            <a:extLst>
              <a:ext uri="{FF2B5EF4-FFF2-40B4-BE49-F238E27FC236}">
                <a16:creationId xmlns:a16="http://schemas.microsoft.com/office/drawing/2014/main" id="{1BF923B4-602A-FA43-913D-1FBE534EB083}"/>
              </a:ext>
            </a:extLst>
          </p:cNvPr>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21457FA2-8819-8147-BF3D-37639B31804B}" type="datetime1">
              <a:rPr lang="en-US" altLang="en-US" sz="900" smtClean="0">
                <a:solidFill>
                  <a:srgbClr val="002147"/>
                </a:solidFill>
              </a:rPr>
              <a:pPr/>
              <a:t>10/16/20</a:t>
            </a:fld>
            <a:endParaRPr lang="en-US" altLang="en-US" sz="900">
              <a:solidFill>
                <a:srgbClr val="002147"/>
              </a:solidFill>
            </a:endParaRPr>
          </a:p>
        </p:txBody>
      </p:sp>
      <p:sp>
        <p:nvSpPr>
          <p:cNvPr id="30725" name="Slide Number Placeholder 5">
            <a:extLst>
              <a:ext uri="{FF2B5EF4-FFF2-40B4-BE49-F238E27FC236}">
                <a16:creationId xmlns:a16="http://schemas.microsoft.com/office/drawing/2014/main" id="{1FD55A60-0852-E941-8263-0E1E09204AC8}"/>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900">
                <a:solidFill>
                  <a:srgbClr val="002147"/>
                </a:solidFill>
              </a:rPr>
              <a:t>Page </a:t>
            </a:r>
            <a:fld id="{5C20F90C-6477-4643-952F-BD5109A2D457}" type="slidenum">
              <a:rPr lang="en-US" altLang="en-US" sz="900">
                <a:solidFill>
                  <a:srgbClr val="002147"/>
                </a:solidFill>
              </a:rPr>
              <a:pPr/>
              <a:t>11</a:t>
            </a:fld>
            <a:endParaRPr lang="en-US" altLang="en-US" sz="900">
              <a:solidFill>
                <a:srgbClr val="002147"/>
              </a:solidFill>
            </a:endParaRPr>
          </a:p>
        </p:txBody>
      </p:sp>
      <p:sp>
        <p:nvSpPr>
          <p:cNvPr id="30727" name="Footer Placeholder 4">
            <a:extLst>
              <a:ext uri="{FF2B5EF4-FFF2-40B4-BE49-F238E27FC236}">
                <a16:creationId xmlns:a16="http://schemas.microsoft.com/office/drawing/2014/main" id="{6600808F-A473-B14F-BA63-CFBD16BC812F}"/>
              </a:ext>
            </a:extLst>
          </p:cNvPr>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900" dirty="0">
                <a:solidFill>
                  <a:srgbClr val="002147"/>
                </a:solidFill>
              </a:rPr>
              <a:t>Introduction</a:t>
            </a:r>
          </a:p>
        </p:txBody>
      </p:sp>
    </p:spTree>
    <p:extLst>
      <p:ext uri="{BB962C8B-B14F-4D97-AF65-F5344CB8AC3E}">
        <p14:creationId xmlns:p14="http://schemas.microsoft.com/office/powerpoint/2010/main" val="327136129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0724" name="Date Placeholder 3">
            <a:extLst>
              <a:ext uri="{FF2B5EF4-FFF2-40B4-BE49-F238E27FC236}">
                <a16:creationId xmlns:a16="http://schemas.microsoft.com/office/drawing/2014/main" id="{1BF923B4-602A-FA43-913D-1FBE534EB083}"/>
              </a:ext>
            </a:extLst>
          </p:cNvPr>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21457FA2-8819-8147-BF3D-37639B31804B}" type="datetime1">
              <a:rPr lang="en-US" altLang="en-US" sz="900" smtClean="0">
                <a:solidFill>
                  <a:srgbClr val="002147"/>
                </a:solidFill>
              </a:rPr>
              <a:pPr/>
              <a:t>10/16/20</a:t>
            </a:fld>
            <a:endParaRPr lang="en-US" altLang="en-US" sz="900">
              <a:solidFill>
                <a:srgbClr val="002147"/>
              </a:solidFill>
            </a:endParaRPr>
          </a:p>
        </p:txBody>
      </p:sp>
      <p:sp>
        <p:nvSpPr>
          <p:cNvPr id="30725" name="Slide Number Placeholder 5">
            <a:extLst>
              <a:ext uri="{FF2B5EF4-FFF2-40B4-BE49-F238E27FC236}">
                <a16:creationId xmlns:a16="http://schemas.microsoft.com/office/drawing/2014/main" id="{1FD55A60-0852-E941-8263-0E1E09204AC8}"/>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900">
                <a:solidFill>
                  <a:srgbClr val="002147"/>
                </a:solidFill>
              </a:rPr>
              <a:t>Page </a:t>
            </a:r>
            <a:fld id="{5C20F90C-6477-4643-952F-BD5109A2D457}" type="slidenum">
              <a:rPr lang="en-US" altLang="en-US" sz="900">
                <a:solidFill>
                  <a:srgbClr val="002147"/>
                </a:solidFill>
              </a:rPr>
              <a:pPr/>
              <a:t>12</a:t>
            </a:fld>
            <a:endParaRPr lang="en-US" altLang="en-US" sz="900">
              <a:solidFill>
                <a:srgbClr val="002147"/>
              </a:solidFill>
            </a:endParaRPr>
          </a:p>
        </p:txBody>
      </p:sp>
      <p:sp>
        <p:nvSpPr>
          <p:cNvPr id="30727" name="Footer Placeholder 4">
            <a:extLst>
              <a:ext uri="{FF2B5EF4-FFF2-40B4-BE49-F238E27FC236}">
                <a16:creationId xmlns:a16="http://schemas.microsoft.com/office/drawing/2014/main" id="{6600808F-A473-B14F-BA63-CFBD16BC812F}"/>
              </a:ext>
            </a:extLst>
          </p:cNvPr>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900" dirty="0">
                <a:solidFill>
                  <a:srgbClr val="002147"/>
                </a:solidFill>
              </a:rPr>
              <a:t>Introduction</a:t>
            </a:r>
          </a:p>
        </p:txBody>
      </p:sp>
      <p:sp>
        <p:nvSpPr>
          <p:cNvPr id="9" name="Footer Placeholder 4">
            <a:extLst>
              <a:ext uri="{FF2B5EF4-FFF2-40B4-BE49-F238E27FC236}">
                <a16:creationId xmlns:a16="http://schemas.microsoft.com/office/drawing/2014/main" id="{EF12A1B5-003F-F64D-B1D5-B7B238DE6AD5}"/>
              </a:ext>
            </a:extLst>
          </p:cNvPr>
          <p:cNvSpPr txBox="1">
            <a:spLocks/>
          </p:cNvSpPr>
          <p:nvPr/>
        </p:nvSpPr>
        <p:spPr bwMode="auto">
          <a:xfrm>
            <a:off x="3635896" y="3789040"/>
            <a:ext cx="5148572" cy="1872208"/>
          </a:xfrm>
          <a:prstGeom prst="rect">
            <a:avLst/>
          </a:prstGeom>
          <a:solidFill>
            <a:srgbClr val="C5D2E0">
              <a:alpha val="69000"/>
            </a:srgbClr>
          </a:solidFill>
          <a:ln w="9525">
            <a:noFill/>
            <a:miter lim="800000"/>
            <a:headEnd/>
            <a:tailEnd/>
          </a:ln>
        </p:spPr>
        <p:txBody>
          <a:bodyPr vert="horz" wrap="square" lIns="108000" tIns="108000" rIns="108000" bIns="108000" numCol="1" anchor="t" anchorCtr="0" compatLnSpc="1">
            <a:prstTxWarp prst="textNoShape">
              <a:avLst/>
            </a:prstTxWarp>
          </a:bodyPr>
          <a:lstStyle>
            <a:defPPr>
              <a:defRPr lang="en-US"/>
            </a:defPPr>
            <a:lvl1pPr algn="l" rtl="0" eaLnBrk="0" fontAlgn="base" hangingPunct="0">
              <a:lnSpc>
                <a:spcPts val="1200"/>
              </a:lnSpc>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1pPr>
            <a:lvl2pPr marL="742950" indent="-285750" algn="l" rtl="0" eaLnBrk="0" fontAlgn="base" hangingPunct="0">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2pPr>
            <a:lvl3pPr marL="1143000" indent="-228600" algn="l" rtl="0" eaLnBrk="0" fontAlgn="base" hangingPunct="0">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3pPr>
            <a:lvl4pPr marL="1600200" indent="-228600" algn="l" rtl="0" eaLnBrk="0" fontAlgn="base" hangingPunct="0">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4pPr>
            <a:lvl5pPr marL="2057400" indent="-228600" algn="l" rtl="0" eaLnBrk="0" fontAlgn="base" hangingPunct="0">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5pPr>
            <a:lvl6pPr marL="2514600" indent="-228600" algn="l" defTabSz="914400" rtl="0" eaLnBrk="0" fontAlgn="base" latinLnBrk="0" hangingPunct="0">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6pPr>
            <a:lvl7pPr marL="2971800" indent="-228600" algn="l" defTabSz="914400" rtl="0" eaLnBrk="0" fontAlgn="base" latinLnBrk="0" hangingPunct="0">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7pPr>
            <a:lvl8pPr marL="3429000" indent="-228600" algn="l" defTabSz="914400" rtl="0" eaLnBrk="0" fontAlgn="base" latinLnBrk="0" hangingPunct="0">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8pPr>
            <a:lvl9pPr marL="3886200" indent="-228600" algn="l" defTabSz="914400" rtl="0" eaLnBrk="0" fontAlgn="base" latinLnBrk="0" hangingPunct="0">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9pPr>
          </a:lstStyle>
          <a:p>
            <a:pPr algn="r">
              <a:lnSpc>
                <a:spcPct val="100000"/>
              </a:lnSpc>
              <a:spcBef>
                <a:spcPts val="0"/>
              </a:spcBef>
              <a:spcAft>
                <a:spcPts val="1200"/>
              </a:spcAft>
            </a:pPr>
            <a:r>
              <a:rPr lang="en-US" sz="1800" dirty="0"/>
              <a:t>The </a:t>
            </a:r>
            <a:r>
              <a:rPr lang="en-US" sz="1800" dirty="0" err="1"/>
              <a:t>Oostvaardersplassen</a:t>
            </a:r>
            <a:r>
              <a:rPr lang="en-US" sz="1800" dirty="0"/>
              <a:t> scheme to ‘rewild’ an area of the Netherlands, but only with plant-eating herbivores, has led to a population explosion, vast numbers of sickly and starving animals, and a decline of trees and wild birds.</a:t>
            </a:r>
            <a:endParaRPr lang="en-US" altLang="en-US" dirty="0">
              <a:solidFill>
                <a:srgbClr val="04183B"/>
              </a:solidFill>
            </a:endParaRPr>
          </a:p>
          <a:p>
            <a:pPr algn="r">
              <a:lnSpc>
                <a:spcPct val="100000"/>
              </a:lnSpc>
              <a:spcBef>
                <a:spcPts val="0"/>
              </a:spcBef>
              <a:spcAft>
                <a:spcPts val="1200"/>
              </a:spcAft>
            </a:pPr>
            <a:r>
              <a:rPr lang="en-US" altLang="en-US" sz="900" dirty="0">
                <a:solidFill>
                  <a:srgbClr val="04183B"/>
                </a:solidFill>
              </a:rPr>
              <a:t>Source: </a:t>
            </a:r>
            <a:r>
              <a:rPr lang="en-US" altLang="en-US" sz="900" dirty="0" err="1">
                <a:solidFill>
                  <a:srgbClr val="04183B"/>
                </a:solidFill>
              </a:rPr>
              <a:t>Bigstock</a:t>
            </a:r>
            <a:r>
              <a:rPr lang="en-US" altLang="en-US" sz="900" dirty="0">
                <a:solidFill>
                  <a:srgbClr val="04183B"/>
                </a:solidFill>
              </a:rPr>
              <a:t> 37595734. Copyright: </a:t>
            </a:r>
            <a:r>
              <a:rPr lang="en-US" altLang="en-US" sz="900" dirty="0" err="1">
                <a:solidFill>
                  <a:srgbClr val="04183B"/>
                </a:solidFill>
              </a:rPr>
              <a:t>kruwt</a:t>
            </a:r>
            <a:endParaRPr lang="en-US" altLang="en-US" sz="1800" dirty="0">
              <a:solidFill>
                <a:srgbClr val="04183B"/>
              </a:solidFill>
            </a:endParaRPr>
          </a:p>
          <a:p>
            <a:pPr algn="r">
              <a:lnSpc>
                <a:spcPct val="100000"/>
              </a:lnSpc>
              <a:spcBef>
                <a:spcPts val="0"/>
              </a:spcBef>
              <a:spcAft>
                <a:spcPts val="1200"/>
              </a:spcAft>
            </a:pPr>
            <a:endParaRPr lang="en-US" sz="1800" dirty="0"/>
          </a:p>
          <a:p>
            <a:pPr algn="r"/>
            <a:endParaRPr lang="en-US" altLang="en-US" sz="900" dirty="0">
              <a:solidFill>
                <a:schemeClr val="bg1"/>
              </a:solidFill>
            </a:endParaRPr>
          </a:p>
        </p:txBody>
      </p:sp>
      <p:sp>
        <p:nvSpPr>
          <p:cNvPr id="4" name="Title 3">
            <a:extLst>
              <a:ext uri="{FF2B5EF4-FFF2-40B4-BE49-F238E27FC236}">
                <a16:creationId xmlns:a16="http://schemas.microsoft.com/office/drawing/2014/main" id="{74578B11-04A4-7344-9B43-7BDCBD51AD6F}"/>
              </a:ext>
            </a:extLst>
          </p:cNvPr>
          <p:cNvSpPr>
            <a:spLocks noGrp="1"/>
          </p:cNvSpPr>
          <p:nvPr>
            <p:ph type="title"/>
          </p:nvPr>
        </p:nvSpPr>
        <p:spPr/>
        <p:txBody>
          <a:bodyPr/>
          <a:lstStyle/>
          <a:p>
            <a:r>
              <a:rPr lang="en-US" dirty="0"/>
              <a:t>Eliminating natural evils? Not so easy</a:t>
            </a:r>
          </a:p>
        </p:txBody>
      </p:sp>
    </p:spTree>
    <p:extLst>
      <p:ext uri="{BB962C8B-B14F-4D97-AF65-F5344CB8AC3E}">
        <p14:creationId xmlns:p14="http://schemas.microsoft.com/office/powerpoint/2010/main" val="277582498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1">
            <a:extLst>
              <a:ext uri="{FF2B5EF4-FFF2-40B4-BE49-F238E27FC236}">
                <a16:creationId xmlns:a16="http://schemas.microsoft.com/office/drawing/2014/main" id="{D836BF12-7C02-574D-B15B-AFE9F2E54103}"/>
              </a:ext>
            </a:extLst>
          </p:cNvPr>
          <p:cNvSpPr>
            <a:spLocks noGrp="1"/>
          </p:cNvSpPr>
          <p:nvPr>
            <p:ph type="title"/>
          </p:nvPr>
        </p:nvSpPr>
        <p:spPr/>
        <p:txBody>
          <a:bodyPr/>
          <a:lstStyle/>
          <a:p>
            <a:r>
              <a:rPr lang="en-GB" altLang="en-US" dirty="0"/>
              <a:t>Are natural and moral evils connected?</a:t>
            </a:r>
          </a:p>
        </p:txBody>
      </p:sp>
      <p:sp>
        <p:nvSpPr>
          <p:cNvPr id="30723" name="Content Placeholder 2">
            <a:extLst>
              <a:ext uri="{FF2B5EF4-FFF2-40B4-BE49-F238E27FC236}">
                <a16:creationId xmlns:a16="http://schemas.microsoft.com/office/drawing/2014/main" id="{77F6E7EB-4D0C-9B4F-8D57-130C8C616BAC}"/>
              </a:ext>
            </a:extLst>
          </p:cNvPr>
          <p:cNvSpPr>
            <a:spLocks noGrp="1"/>
          </p:cNvSpPr>
          <p:nvPr>
            <p:ph idx="1"/>
          </p:nvPr>
        </p:nvSpPr>
        <p:spPr>
          <a:xfrm>
            <a:off x="685800" y="1196752"/>
            <a:ext cx="7772400" cy="4392488"/>
          </a:xfrm>
        </p:spPr>
        <p:txBody>
          <a:bodyPr/>
          <a:lstStyle/>
          <a:p>
            <a:pPr>
              <a:lnSpc>
                <a:spcPct val="100000"/>
              </a:lnSpc>
              <a:spcBef>
                <a:spcPts val="0"/>
              </a:spcBef>
              <a:spcAft>
                <a:spcPts val="1200"/>
              </a:spcAft>
            </a:pPr>
            <a:r>
              <a:rPr lang="en-US" dirty="0"/>
              <a:t>Natural evils are the most apparent and easiest to understand, but moral evils, or more specifically beings capable of choice who act in characteristically evil ways, are much closer to the usual understanding of what is meant by ‘</a:t>
            </a:r>
            <a:r>
              <a:rPr lang="en-US" b="1" dirty="0"/>
              <a:t>evil</a:t>
            </a:r>
            <a:r>
              <a:rPr lang="en-US" dirty="0"/>
              <a:t>’. </a:t>
            </a:r>
          </a:p>
          <a:p>
            <a:pPr>
              <a:lnSpc>
                <a:spcPct val="100000"/>
              </a:lnSpc>
              <a:spcBef>
                <a:spcPts val="0"/>
              </a:spcBef>
              <a:spcAft>
                <a:spcPts val="1200"/>
              </a:spcAft>
            </a:pPr>
            <a:r>
              <a:rPr lang="en-US" dirty="0"/>
              <a:t>Many natural evils are often a consequence of moral evils. For example, an evil action may typically involve both </a:t>
            </a:r>
            <a:r>
              <a:rPr lang="en-US" b="1" dirty="0"/>
              <a:t>natural evil</a:t>
            </a:r>
            <a:r>
              <a:rPr lang="en-US" dirty="0"/>
              <a:t>, in the sense of the harm done to someone, and involve </a:t>
            </a:r>
            <a:r>
              <a:rPr lang="en-US" b="1" dirty="0"/>
              <a:t>moral evil </a:t>
            </a:r>
            <a:r>
              <a:rPr lang="en-US" dirty="0"/>
              <a:t>in the sense of someone else </a:t>
            </a:r>
            <a:r>
              <a:rPr lang="en-US" i="1" dirty="0"/>
              <a:t>choosing</a:t>
            </a:r>
            <a:r>
              <a:rPr lang="en-US" dirty="0"/>
              <a:t> to do that harm.</a:t>
            </a:r>
          </a:p>
          <a:p>
            <a:pPr>
              <a:lnSpc>
                <a:spcPct val="100000"/>
              </a:lnSpc>
              <a:spcBef>
                <a:spcPts val="0"/>
              </a:spcBef>
              <a:spcAft>
                <a:spcPts val="1200"/>
              </a:spcAft>
            </a:pPr>
            <a:r>
              <a:rPr lang="en-US" dirty="0"/>
              <a:t>As noted previously, natural evils are often used as images and metaphors for moral evils. For example, sickness is a natural evil for human beings, but someone who is morally corrupt might be described metaphorically as ‘sick’.</a:t>
            </a:r>
          </a:p>
        </p:txBody>
      </p:sp>
      <p:sp>
        <p:nvSpPr>
          <p:cNvPr id="30724" name="Date Placeholder 3">
            <a:extLst>
              <a:ext uri="{FF2B5EF4-FFF2-40B4-BE49-F238E27FC236}">
                <a16:creationId xmlns:a16="http://schemas.microsoft.com/office/drawing/2014/main" id="{1BF923B4-602A-FA43-913D-1FBE534EB083}"/>
              </a:ext>
            </a:extLst>
          </p:cNvPr>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21457FA2-8819-8147-BF3D-37639B31804B}" type="datetime1">
              <a:rPr lang="en-US" altLang="en-US" sz="900" smtClean="0">
                <a:solidFill>
                  <a:srgbClr val="002147"/>
                </a:solidFill>
              </a:rPr>
              <a:pPr/>
              <a:t>10/16/20</a:t>
            </a:fld>
            <a:endParaRPr lang="en-US" altLang="en-US" sz="900">
              <a:solidFill>
                <a:srgbClr val="002147"/>
              </a:solidFill>
            </a:endParaRPr>
          </a:p>
        </p:txBody>
      </p:sp>
      <p:sp>
        <p:nvSpPr>
          <p:cNvPr id="30725" name="Slide Number Placeholder 5">
            <a:extLst>
              <a:ext uri="{FF2B5EF4-FFF2-40B4-BE49-F238E27FC236}">
                <a16:creationId xmlns:a16="http://schemas.microsoft.com/office/drawing/2014/main" id="{1FD55A60-0852-E941-8263-0E1E09204AC8}"/>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900">
                <a:solidFill>
                  <a:srgbClr val="002147"/>
                </a:solidFill>
              </a:rPr>
              <a:t>Page </a:t>
            </a:r>
            <a:fld id="{5C20F90C-6477-4643-952F-BD5109A2D457}" type="slidenum">
              <a:rPr lang="en-US" altLang="en-US" sz="900">
                <a:solidFill>
                  <a:srgbClr val="002147"/>
                </a:solidFill>
              </a:rPr>
              <a:pPr/>
              <a:t>13</a:t>
            </a:fld>
            <a:endParaRPr lang="en-US" altLang="en-US" sz="900">
              <a:solidFill>
                <a:srgbClr val="002147"/>
              </a:solidFill>
            </a:endParaRPr>
          </a:p>
        </p:txBody>
      </p:sp>
      <p:sp>
        <p:nvSpPr>
          <p:cNvPr id="30727" name="Footer Placeholder 4">
            <a:extLst>
              <a:ext uri="{FF2B5EF4-FFF2-40B4-BE49-F238E27FC236}">
                <a16:creationId xmlns:a16="http://schemas.microsoft.com/office/drawing/2014/main" id="{6600808F-A473-B14F-BA63-CFBD16BC812F}"/>
              </a:ext>
            </a:extLst>
          </p:cNvPr>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900" dirty="0">
                <a:solidFill>
                  <a:srgbClr val="002147"/>
                </a:solidFill>
              </a:rPr>
              <a:t>Introduction</a:t>
            </a:r>
          </a:p>
        </p:txBody>
      </p:sp>
    </p:spTree>
    <p:extLst>
      <p:ext uri="{BB962C8B-B14F-4D97-AF65-F5344CB8AC3E}">
        <p14:creationId xmlns:p14="http://schemas.microsoft.com/office/powerpoint/2010/main" val="120349720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1">
            <a:extLst>
              <a:ext uri="{FF2B5EF4-FFF2-40B4-BE49-F238E27FC236}">
                <a16:creationId xmlns:a16="http://schemas.microsoft.com/office/drawing/2014/main" id="{D836BF12-7C02-574D-B15B-AFE9F2E54103}"/>
              </a:ext>
            </a:extLst>
          </p:cNvPr>
          <p:cNvSpPr>
            <a:spLocks noGrp="1"/>
          </p:cNvSpPr>
          <p:nvPr>
            <p:ph type="title"/>
          </p:nvPr>
        </p:nvSpPr>
        <p:spPr/>
        <p:txBody>
          <a:bodyPr/>
          <a:lstStyle/>
          <a:p>
            <a:r>
              <a:rPr lang="en-GB" altLang="en-US" dirty="0"/>
              <a:t>Degrees and kinds of evil?</a:t>
            </a:r>
          </a:p>
        </p:txBody>
      </p:sp>
      <p:sp>
        <p:nvSpPr>
          <p:cNvPr id="30723" name="Content Placeholder 2">
            <a:extLst>
              <a:ext uri="{FF2B5EF4-FFF2-40B4-BE49-F238E27FC236}">
                <a16:creationId xmlns:a16="http://schemas.microsoft.com/office/drawing/2014/main" id="{77F6E7EB-4D0C-9B4F-8D57-130C8C616BAC}"/>
              </a:ext>
            </a:extLst>
          </p:cNvPr>
          <p:cNvSpPr>
            <a:spLocks noGrp="1"/>
          </p:cNvSpPr>
          <p:nvPr>
            <p:ph idx="1"/>
          </p:nvPr>
        </p:nvSpPr>
        <p:spPr>
          <a:xfrm>
            <a:off x="685800" y="1196752"/>
            <a:ext cx="7772400" cy="4392488"/>
          </a:xfrm>
        </p:spPr>
        <p:txBody>
          <a:bodyPr/>
          <a:lstStyle/>
          <a:p>
            <a:pPr>
              <a:lnSpc>
                <a:spcPct val="100000"/>
              </a:lnSpc>
              <a:spcBef>
                <a:spcPts val="0"/>
              </a:spcBef>
              <a:spcAft>
                <a:spcPts val="1200"/>
              </a:spcAft>
            </a:pPr>
            <a:r>
              <a:rPr lang="en-US" dirty="0"/>
              <a:t>Moral evils, or more specifically morally evil beings who act in characteristically evil ways, are much closer to the general understanding of what is meant by ‘</a:t>
            </a:r>
            <a:r>
              <a:rPr lang="en-US" b="1" dirty="0"/>
              <a:t>evil</a:t>
            </a:r>
            <a:r>
              <a:rPr lang="en-US" dirty="0"/>
              <a:t>’.</a:t>
            </a:r>
          </a:p>
          <a:p>
            <a:pPr>
              <a:lnSpc>
                <a:spcPct val="100000"/>
              </a:lnSpc>
              <a:spcBef>
                <a:spcPts val="0"/>
              </a:spcBef>
              <a:spcAft>
                <a:spcPts val="1200"/>
              </a:spcAft>
            </a:pPr>
            <a:r>
              <a:rPr lang="en-US" dirty="0"/>
              <a:t>Since beings are very varied, there is a great diversity of natural evils. There is also a great diversity of moral evils, in terms of kinds, degrees, and culpability.</a:t>
            </a:r>
          </a:p>
          <a:p>
            <a:pPr>
              <a:lnSpc>
                <a:spcPct val="100000"/>
              </a:lnSpc>
              <a:spcBef>
                <a:spcPts val="0"/>
              </a:spcBef>
              <a:spcAft>
                <a:spcPts val="1200"/>
              </a:spcAft>
            </a:pPr>
            <a:r>
              <a:rPr lang="en-US" dirty="0"/>
              <a:t>Consider, for example, </a:t>
            </a:r>
            <a:r>
              <a:rPr lang="en-US" b="1" dirty="0"/>
              <a:t>lying</a:t>
            </a:r>
            <a:r>
              <a:rPr lang="en-US" dirty="0"/>
              <a:t>. As a wrong action, its description is relatively simple, namely speaking falsely, in other words stating something false with an intention to deceive. There is, however, a vast moral difference between, for example, lying to avoid hurting someone’s feelings and lying to convict a friend, betraying that friend to torture and death.</a:t>
            </a:r>
          </a:p>
        </p:txBody>
      </p:sp>
      <p:sp>
        <p:nvSpPr>
          <p:cNvPr id="30724" name="Date Placeholder 3">
            <a:extLst>
              <a:ext uri="{FF2B5EF4-FFF2-40B4-BE49-F238E27FC236}">
                <a16:creationId xmlns:a16="http://schemas.microsoft.com/office/drawing/2014/main" id="{1BF923B4-602A-FA43-913D-1FBE534EB083}"/>
              </a:ext>
            </a:extLst>
          </p:cNvPr>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21457FA2-8819-8147-BF3D-37639B31804B}" type="datetime1">
              <a:rPr lang="en-US" altLang="en-US" sz="900" smtClean="0">
                <a:solidFill>
                  <a:srgbClr val="002147"/>
                </a:solidFill>
              </a:rPr>
              <a:pPr/>
              <a:t>10/16/20</a:t>
            </a:fld>
            <a:endParaRPr lang="en-US" altLang="en-US" sz="900">
              <a:solidFill>
                <a:srgbClr val="002147"/>
              </a:solidFill>
            </a:endParaRPr>
          </a:p>
        </p:txBody>
      </p:sp>
      <p:sp>
        <p:nvSpPr>
          <p:cNvPr id="30725" name="Slide Number Placeholder 5">
            <a:extLst>
              <a:ext uri="{FF2B5EF4-FFF2-40B4-BE49-F238E27FC236}">
                <a16:creationId xmlns:a16="http://schemas.microsoft.com/office/drawing/2014/main" id="{1FD55A60-0852-E941-8263-0E1E09204AC8}"/>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900">
                <a:solidFill>
                  <a:srgbClr val="002147"/>
                </a:solidFill>
              </a:rPr>
              <a:t>Page </a:t>
            </a:r>
            <a:fld id="{5C20F90C-6477-4643-952F-BD5109A2D457}" type="slidenum">
              <a:rPr lang="en-US" altLang="en-US" sz="900">
                <a:solidFill>
                  <a:srgbClr val="002147"/>
                </a:solidFill>
              </a:rPr>
              <a:pPr/>
              <a:t>14</a:t>
            </a:fld>
            <a:endParaRPr lang="en-US" altLang="en-US" sz="900">
              <a:solidFill>
                <a:srgbClr val="002147"/>
              </a:solidFill>
            </a:endParaRPr>
          </a:p>
        </p:txBody>
      </p:sp>
      <p:sp>
        <p:nvSpPr>
          <p:cNvPr id="30727" name="Footer Placeholder 4">
            <a:extLst>
              <a:ext uri="{FF2B5EF4-FFF2-40B4-BE49-F238E27FC236}">
                <a16:creationId xmlns:a16="http://schemas.microsoft.com/office/drawing/2014/main" id="{6600808F-A473-B14F-BA63-CFBD16BC812F}"/>
              </a:ext>
            </a:extLst>
          </p:cNvPr>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900" dirty="0">
                <a:solidFill>
                  <a:srgbClr val="002147"/>
                </a:solidFill>
              </a:rPr>
              <a:t>Introduction</a:t>
            </a:r>
          </a:p>
        </p:txBody>
      </p:sp>
    </p:spTree>
    <p:extLst>
      <p:ext uri="{BB962C8B-B14F-4D97-AF65-F5344CB8AC3E}">
        <p14:creationId xmlns:p14="http://schemas.microsoft.com/office/powerpoint/2010/main" val="217267914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4" name="Title 1">
            <a:extLst>
              <a:ext uri="{FF2B5EF4-FFF2-40B4-BE49-F238E27FC236}">
                <a16:creationId xmlns:a16="http://schemas.microsoft.com/office/drawing/2014/main" id="{DA3CD972-E329-444D-AFE1-A34994F94602}"/>
              </a:ext>
            </a:extLst>
          </p:cNvPr>
          <p:cNvSpPr txBox="1">
            <a:spLocks/>
          </p:cNvSpPr>
          <p:nvPr/>
        </p:nvSpPr>
        <p:spPr>
          <a:xfrm>
            <a:off x="685800" y="287338"/>
            <a:ext cx="7772400" cy="935037"/>
          </a:xfrm>
          <a:prstGeom prst="rect">
            <a:avLst/>
          </a:prstGeom>
        </p:spPr>
        <p:txBody>
          <a:bodyPr/>
          <a:lstStyle>
            <a:lvl1pPr algn="l" rtl="0" eaLnBrk="0" fontAlgn="base" hangingPunct="0">
              <a:lnSpc>
                <a:spcPts val="3700"/>
              </a:lnSpc>
              <a:spcBef>
                <a:spcPct val="0"/>
              </a:spcBef>
              <a:spcAft>
                <a:spcPct val="0"/>
              </a:spcAft>
              <a:defRPr sz="3200">
                <a:solidFill>
                  <a:srgbClr val="002147"/>
                </a:solidFill>
                <a:latin typeface="+mj-lt"/>
                <a:ea typeface="+mj-ea"/>
                <a:cs typeface="+mj-cs"/>
              </a:defRPr>
            </a:lvl1pPr>
            <a:lvl2pPr algn="l" rtl="0" eaLnBrk="0" fontAlgn="base" hangingPunct="0">
              <a:lnSpc>
                <a:spcPts val="3700"/>
              </a:lnSpc>
              <a:spcBef>
                <a:spcPct val="0"/>
              </a:spcBef>
              <a:spcAft>
                <a:spcPct val="0"/>
              </a:spcAft>
              <a:defRPr sz="3200">
                <a:solidFill>
                  <a:srgbClr val="002147"/>
                </a:solidFill>
                <a:latin typeface="Arial" charset="0"/>
                <a:ea typeface="ＭＳ Ｐゴシック" charset="-128"/>
                <a:cs typeface="ＭＳ Ｐゴシック" charset="-128"/>
              </a:defRPr>
            </a:lvl2pPr>
            <a:lvl3pPr algn="l" rtl="0" eaLnBrk="0" fontAlgn="base" hangingPunct="0">
              <a:lnSpc>
                <a:spcPts val="3700"/>
              </a:lnSpc>
              <a:spcBef>
                <a:spcPct val="0"/>
              </a:spcBef>
              <a:spcAft>
                <a:spcPct val="0"/>
              </a:spcAft>
              <a:defRPr sz="3200">
                <a:solidFill>
                  <a:srgbClr val="002147"/>
                </a:solidFill>
                <a:latin typeface="Arial" charset="0"/>
                <a:ea typeface="ＭＳ Ｐゴシック" charset="-128"/>
                <a:cs typeface="ＭＳ Ｐゴシック" charset="-128"/>
              </a:defRPr>
            </a:lvl3pPr>
            <a:lvl4pPr algn="l" rtl="0" eaLnBrk="0" fontAlgn="base" hangingPunct="0">
              <a:lnSpc>
                <a:spcPts val="3700"/>
              </a:lnSpc>
              <a:spcBef>
                <a:spcPct val="0"/>
              </a:spcBef>
              <a:spcAft>
                <a:spcPct val="0"/>
              </a:spcAft>
              <a:defRPr sz="3200">
                <a:solidFill>
                  <a:srgbClr val="002147"/>
                </a:solidFill>
                <a:latin typeface="Arial" charset="0"/>
                <a:ea typeface="ＭＳ Ｐゴシック" charset="-128"/>
                <a:cs typeface="ＭＳ Ｐゴシック" charset="-128"/>
              </a:defRPr>
            </a:lvl4pPr>
            <a:lvl5pPr algn="l" rtl="0" eaLnBrk="0" fontAlgn="base" hangingPunct="0">
              <a:lnSpc>
                <a:spcPts val="3700"/>
              </a:lnSpc>
              <a:spcBef>
                <a:spcPct val="0"/>
              </a:spcBef>
              <a:spcAft>
                <a:spcPct val="0"/>
              </a:spcAft>
              <a:defRPr sz="3200">
                <a:solidFill>
                  <a:srgbClr val="002147"/>
                </a:solidFill>
                <a:latin typeface="Arial" charset="0"/>
                <a:ea typeface="ＭＳ Ｐゴシック" charset="-128"/>
                <a:cs typeface="ＭＳ Ｐゴシック" charset="-128"/>
              </a:defRPr>
            </a:lvl5pPr>
            <a:lvl6pPr marL="457200" algn="l" rtl="0" fontAlgn="base">
              <a:lnSpc>
                <a:spcPts val="3700"/>
              </a:lnSpc>
              <a:spcBef>
                <a:spcPct val="0"/>
              </a:spcBef>
              <a:spcAft>
                <a:spcPct val="0"/>
              </a:spcAft>
              <a:defRPr sz="3200">
                <a:solidFill>
                  <a:srgbClr val="002147"/>
                </a:solidFill>
                <a:latin typeface="Arial" charset="0"/>
                <a:ea typeface="ＭＳ Ｐゴシック" charset="-128"/>
                <a:cs typeface="ＭＳ Ｐゴシック" charset="-128"/>
              </a:defRPr>
            </a:lvl6pPr>
            <a:lvl7pPr marL="914400" algn="l" rtl="0" fontAlgn="base">
              <a:lnSpc>
                <a:spcPts val="3700"/>
              </a:lnSpc>
              <a:spcBef>
                <a:spcPct val="0"/>
              </a:spcBef>
              <a:spcAft>
                <a:spcPct val="0"/>
              </a:spcAft>
              <a:defRPr sz="3200">
                <a:solidFill>
                  <a:srgbClr val="002147"/>
                </a:solidFill>
                <a:latin typeface="Arial" charset="0"/>
                <a:ea typeface="ＭＳ Ｐゴシック" charset="-128"/>
                <a:cs typeface="ＭＳ Ｐゴシック" charset="-128"/>
              </a:defRPr>
            </a:lvl7pPr>
            <a:lvl8pPr marL="1371600" algn="l" rtl="0" fontAlgn="base">
              <a:lnSpc>
                <a:spcPts val="3700"/>
              </a:lnSpc>
              <a:spcBef>
                <a:spcPct val="0"/>
              </a:spcBef>
              <a:spcAft>
                <a:spcPct val="0"/>
              </a:spcAft>
              <a:defRPr sz="3200">
                <a:solidFill>
                  <a:srgbClr val="002147"/>
                </a:solidFill>
                <a:latin typeface="Arial" charset="0"/>
                <a:ea typeface="ＭＳ Ｐゴシック" charset="-128"/>
                <a:cs typeface="ＭＳ Ｐゴシック" charset="-128"/>
              </a:defRPr>
            </a:lvl8pPr>
            <a:lvl9pPr marL="1828800" algn="l" rtl="0" fontAlgn="base">
              <a:lnSpc>
                <a:spcPts val="3700"/>
              </a:lnSpc>
              <a:spcBef>
                <a:spcPct val="0"/>
              </a:spcBef>
              <a:spcAft>
                <a:spcPct val="0"/>
              </a:spcAft>
              <a:defRPr sz="3200">
                <a:solidFill>
                  <a:srgbClr val="002147"/>
                </a:solidFill>
                <a:latin typeface="Arial" charset="0"/>
                <a:ea typeface="ＭＳ Ｐゴシック" charset="-128"/>
                <a:cs typeface="ＭＳ Ｐゴシック" charset="-128"/>
              </a:defRPr>
            </a:lvl9pPr>
          </a:lstStyle>
          <a:p>
            <a:r>
              <a:rPr lang="en-GB" altLang="en-US" kern="0" dirty="0"/>
              <a:t>Lying: a wide range of seriousness</a:t>
            </a:r>
            <a:br>
              <a:rPr lang="en-GB" altLang="en-US" kern="0" dirty="0"/>
            </a:br>
            <a:r>
              <a:rPr lang="en-US" altLang="en-US" sz="1800" dirty="0"/>
              <a:t>St Thomas Aquinas on lying divided according to motive</a:t>
            </a:r>
            <a:endParaRPr lang="en-US" altLang="en-US" dirty="0">
              <a:latin typeface="Garamond" panose="02020404030301010803" pitchFamily="18" charset="0"/>
            </a:endParaRPr>
          </a:p>
        </p:txBody>
      </p:sp>
      <p:sp>
        <p:nvSpPr>
          <p:cNvPr id="880643" name="Text Box 3">
            <a:extLst>
              <a:ext uri="{FF2B5EF4-FFF2-40B4-BE49-F238E27FC236}">
                <a16:creationId xmlns:a16="http://schemas.microsoft.com/office/drawing/2014/main" id="{FD5C9561-5464-8346-BA83-0CEC0710BECF}"/>
              </a:ext>
            </a:extLst>
          </p:cNvPr>
          <p:cNvSpPr txBox="1">
            <a:spLocks noChangeArrowheads="1"/>
          </p:cNvSpPr>
          <p:nvPr/>
        </p:nvSpPr>
        <p:spPr bwMode="auto">
          <a:xfrm>
            <a:off x="323528" y="3667541"/>
            <a:ext cx="1295400"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2000" b="1" u="none" dirty="0">
                <a:latin typeface="+mn-lt"/>
              </a:rPr>
              <a:t>LYING</a:t>
            </a:r>
          </a:p>
        </p:txBody>
      </p:sp>
      <p:grpSp>
        <p:nvGrpSpPr>
          <p:cNvPr id="880644" name="Group 4">
            <a:extLst>
              <a:ext uri="{FF2B5EF4-FFF2-40B4-BE49-F238E27FC236}">
                <a16:creationId xmlns:a16="http://schemas.microsoft.com/office/drawing/2014/main" id="{D3CE4CCA-32DC-224C-8435-EBB17C8F8627}"/>
              </a:ext>
            </a:extLst>
          </p:cNvPr>
          <p:cNvGrpSpPr>
            <a:grpSpLocks/>
          </p:cNvGrpSpPr>
          <p:nvPr/>
        </p:nvGrpSpPr>
        <p:grpSpPr bwMode="auto">
          <a:xfrm>
            <a:off x="1243902" y="1900684"/>
            <a:ext cx="2951163" cy="1946275"/>
            <a:chOff x="1020" y="1288"/>
            <a:chExt cx="1859" cy="1226"/>
          </a:xfrm>
        </p:grpSpPr>
        <p:sp>
          <p:nvSpPr>
            <p:cNvPr id="880645" name="Line 5">
              <a:extLst>
                <a:ext uri="{FF2B5EF4-FFF2-40B4-BE49-F238E27FC236}">
                  <a16:creationId xmlns:a16="http://schemas.microsoft.com/office/drawing/2014/main" id="{294ACD57-0E14-6C4F-9E3F-0BE52B8AE67B}"/>
                </a:ext>
              </a:extLst>
            </p:cNvPr>
            <p:cNvSpPr>
              <a:spLocks noChangeShapeType="1"/>
            </p:cNvSpPr>
            <p:nvPr/>
          </p:nvSpPr>
          <p:spPr bwMode="auto">
            <a:xfrm flipV="1">
              <a:off x="1020" y="1515"/>
              <a:ext cx="499" cy="999"/>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2000">
                <a:latin typeface="+mn-lt"/>
              </a:endParaRPr>
            </a:p>
          </p:txBody>
        </p:sp>
        <p:sp>
          <p:nvSpPr>
            <p:cNvPr id="880646" name="Text Box 6">
              <a:extLst>
                <a:ext uri="{FF2B5EF4-FFF2-40B4-BE49-F238E27FC236}">
                  <a16:creationId xmlns:a16="http://schemas.microsoft.com/office/drawing/2014/main" id="{198E7180-F9D4-DB43-B5CE-583CDABCCCBD}"/>
                </a:ext>
              </a:extLst>
            </p:cNvPr>
            <p:cNvSpPr txBox="1">
              <a:spLocks noChangeArrowheads="1"/>
            </p:cNvSpPr>
            <p:nvPr/>
          </p:nvSpPr>
          <p:spPr bwMode="auto">
            <a:xfrm>
              <a:off x="1518" y="1288"/>
              <a:ext cx="1361" cy="562"/>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lvl="0" algn="ctr">
                <a:spcBef>
                  <a:spcPct val="50000"/>
                </a:spcBef>
              </a:pPr>
              <a:r>
                <a:rPr lang="en-US" altLang="en-US" sz="2000" dirty="0">
                  <a:solidFill>
                    <a:srgbClr val="000000"/>
                  </a:solidFill>
                  <a:latin typeface="Arial"/>
                </a:rPr>
                <a:t>Officious</a:t>
              </a:r>
              <a:br>
                <a:rPr lang="en-US" altLang="en-US" sz="2000" dirty="0">
                  <a:solidFill>
                    <a:srgbClr val="000000"/>
                  </a:solidFill>
                  <a:latin typeface="Arial"/>
                </a:rPr>
              </a:br>
              <a:r>
                <a:rPr lang="en-US" altLang="en-US" sz="1600" i="1" dirty="0">
                  <a:solidFill>
                    <a:srgbClr val="000000"/>
                  </a:solidFill>
                  <a:latin typeface="Arial"/>
                </a:rPr>
                <a:t>Intention of usefulness to another </a:t>
              </a:r>
            </a:p>
          </p:txBody>
        </p:sp>
      </p:grpSp>
      <p:grpSp>
        <p:nvGrpSpPr>
          <p:cNvPr id="880648" name="Group 8">
            <a:extLst>
              <a:ext uri="{FF2B5EF4-FFF2-40B4-BE49-F238E27FC236}">
                <a16:creationId xmlns:a16="http://schemas.microsoft.com/office/drawing/2014/main" id="{99183ADA-AD2F-694B-ABD3-3E9F8ACDDB6A}"/>
              </a:ext>
            </a:extLst>
          </p:cNvPr>
          <p:cNvGrpSpPr>
            <a:grpSpLocks/>
          </p:cNvGrpSpPr>
          <p:nvPr/>
        </p:nvGrpSpPr>
        <p:grpSpPr bwMode="auto">
          <a:xfrm>
            <a:off x="1243902" y="3186561"/>
            <a:ext cx="2951163" cy="661988"/>
            <a:chOff x="1020" y="2098"/>
            <a:chExt cx="1859" cy="417"/>
          </a:xfrm>
        </p:grpSpPr>
        <p:sp>
          <p:nvSpPr>
            <p:cNvPr id="880649" name="Text Box 9">
              <a:extLst>
                <a:ext uri="{FF2B5EF4-FFF2-40B4-BE49-F238E27FC236}">
                  <a16:creationId xmlns:a16="http://schemas.microsoft.com/office/drawing/2014/main" id="{BC5241CF-895B-D04F-BDC1-F9572253A825}"/>
                </a:ext>
              </a:extLst>
            </p:cNvPr>
            <p:cNvSpPr txBox="1">
              <a:spLocks noChangeArrowheads="1"/>
            </p:cNvSpPr>
            <p:nvPr/>
          </p:nvSpPr>
          <p:spPr bwMode="auto">
            <a:xfrm>
              <a:off x="1518" y="2098"/>
              <a:ext cx="1361" cy="407"/>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lvl="0" algn="ctr">
                <a:spcBef>
                  <a:spcPct val="50000"/>
                </a:spcBef>
              </a:pPr>
              <a:r>
                <a:rPr lang="en-US" altLang="en-US" sz="2000" dirty="0">
                  <a:solidFill>
                    <a:srgbClr val="000000"/>
                  </a:solidFill>
                  <a:latin typeface="Arial"/>
                </a:rPr>
                <a:t>Jocose</a:t>
              </a:r>
              <a:br>
                <a:rPr lang="en-US" altLang="en-US" sz="2000" dirty="0">
                  <a:solidFill>
                    <a:srgbClr val="000000"/>
                  </a:solidFill>
                  <a:latin typeface="Arial"/>
                </a:rPr>
              </a:br>
              <a:r>
                <a:rPr lang="en-US" altLang="en-US" sz="1600" i="1" dirty="0">
                  <a:solidFill>
                    <a:srgbClr val="000000"/>
                  </a:solidFill>
                  <a:latin typeface="Arial"/>
                </a:rPr>
                <a:t>Intention to please </a:t>
              </a:r>
            </a:p>
          </p:txBody>
        </p:sp>
        <p:sp>
          <p:nvSpPr>
            <p:cNvPr id="880650" name="Line 10">
              <a:extLst>
                <a:ext uri="{FF2B5EF4-FFF2-40B4-BE49-F238E27FC236}">
                  <a16:creationId xmlns:a16="http://schemas.microsoft.com/office/drawing/2014/main" id="{14531064-13C1-3D4B-96DA-D8184080C81B}"/>
                </a:ext>
              </a:extLst>
            </p:cNvPr>
            <p:cNvSpPr>
              <a:spLocks noChangeShapeType="1"/>
            </p:cNvSpPr>
            <p:nvPr/>
          </p:nvSpPr>
          <p:spPr bwMode="auto">
            <a:xfrm flipV="1">
              <a:off x="1020" y="2241"/>
              <a:ext cx="499" cy="274"/>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2000">
                <a:latin typeface="+mn-lt"/>
              </a:endParaRPr>
            </a:p>
          </p:txBody>
        </p:sp>
      </p:grpSp>
      <p:grpSp>
        <p:nvGrpSpPr>
          <p:cNvPr id="880651" name="Group 11">
            <a:extLst>
              <a:ext uri="{FF2B5EF4-FFF2-40B4-BE49-F238E27FC236}">
                <a16:creationId xmlns:a16="http://schemas.microsoft.com/office/drawing/2014/main" id="{A4A3903A-4B2A-4140-9A0D-1EE4F10CFA08}"/>
              </a:ext>
            </a:extLst>
          </p:cNvPr>
          <p:cNvGrpSpPr>
            <a:grpSpLocks/>
          </p:cNvGrpSpPr>
          <p:nvPr/>
        </p:nvGrpSpPr>
        <p:grpSpPr bwMode="auto">
          <a:xfrm>
            <a:off x="1243902" y="3848549"/>
            <a:ext cx="2951163" cy="931863"/>
            <a:chOff x="1020" y="2515"/>
            <a:chExt cx="1859" cy="587"/>
          </a:xfrm>
        </p:grpSpPr>
        <p:sp>
          <p:nvSpPr>
            <p:cNvPr id="880652" name="Text Box 12">
              <a:extLst>
                <a:ext uri="{FF2B5EF4-FFF2-40B4-BE49-F238E27FC236}">
                  <a16:creationId xmlns:a16="http://schemas.microsoft.com/office/drawing/2014/main" id="{9898F685-8E8E-1B45-9492-C0245E991905}"/>
                </a:ext>
              </a:extLst>
            </p:cNvPr>
            <p:cNvSpPr txBox="1">
              <a:spLocks noChangeArrowheads="1"/>
            </p:cNvSpPr>
            <p:nvPr/>
          </p:nvSpPr>
          <p:spPr bwMode="auto">
            <a:xfrm>
              <a:off x="1518" y="2695"/>
              <a:ext cx="1361" cy="407"/>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lvl="0" algn="ctr">
                <a:spcBef>
                  <a:spcPct val="50000"/>
                </a:spcBef>
              </a:pPr>
              <a:r>
                <a:rPr lang="en-US" altLang="en-US" sz="2000" dirty="0">
                  <a:solidFill>
                    <a:srgbClr val="000000"/>
                  </a:solidFill>
                  <a:latin typeface="Arial"/>
                </a:rPr>
                <a:t>Habitual</a:t>
              </a:r>
              <a:br>
                <a:rPr lang="en-US" altLang="en-US" sz="2000" dirty="0">
                  <a:solidFill>
                    <a:srgbClr val="000000"/>
                  </a:solidFill>
                  <a:latin typeface="Arial"/>
                </a:rPr>
              </a:br>
              <a:r>
                <a:rPr lang="en-US" altLang="en-US" sz="1600" i="1" dirty="0">
                  <a:solidFill>
                    <a:srgbClr val="000000"/>
                  </a:solidFill>
                  <a:latin typeface="Arial"/>
                </a:rPr>
                <a:t>Intention of lying </a:t>
              </a:r>
            </a:p>
          </p:txBody>
        </p:sp>
        <p:sp>
          <p:nvSpPr>
            <p:cNvPr id="880653" name="Line 13">
              <a:extLst>
                <a:ext uri="{FF2B5EF4-FFF2-40B4-BE49-F238E27FC236}">
                  <a16:creationId xmlns:a16="http://schemas.microsoft.com/office/drawing/2014/main" id="{9871DDD5-9F88-4841-BBBB-E4E2ED930681}"/>
                </a:ext>
              </a:extLst>
            </p:cNvPr>
            <p:cNvSpPr>
              <a:spLocks noChangeShapeType="1"/>
            </p:cNvSpPr>
            <p:nvPr/>
          </p:nvSpPr>
          <p:spPr bwMode="auto">
            <a:xfrm>
              <a:off x="1020" y="2515"/>
              <a:ext cx="499" cy="40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2000">
                <a:latin typeface="+mn-lt"/>
              </a:endParaRPr>
            </a:p>
          </p:txBody>
        </p:sp>
      </p:grpSp>
      <p:sp>
        <p:nvSpPr>
          <p:cNvPr id="880655" name="Text Box 15">
            <a:extLst>
              <a:ext uri="{FF2B5EF4-FFF2-40B4-BE49-F238E27FC236}">
                <a16:creationId xmlns:a16="http://schemas.microsoft.com/office/drawing/2014/main" id="{28585A68-453C-A54E-9333-772C714ECEBC}"/>
              </a:ext>
            </a:extLst>
          </p:cNvPr>
          <p:cNvSpPr txBox="1">
            <a:spLocks noChangeArrowheads="1"/>
          </p:cNvSpPr>
          <p:nvPr/>
        </p:nvSpPr>
        <p:spPr bwMode="auto">
          <a:xfrm>
            <a:off x="2037681" y="5157192"/>
            <a:ext cx="2160588" cy="954107"/>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lvl="0" algn="ctr">
              <a:spcBef>
                <a:spcPct val="50000"/>
              </a:spcBef>
            </a:pPr>
            <a:br>
              <a:rPr lang="en-US" altLang="en-US" sz="2000" dirty="0">
                <a:solidFill>
                  <a:srgbClr val="000000"/>
                </a:solidFill>
                <a:latin typeface="Arial"/>
              </a:rPr>
            </a:br>
            <a:r>
              <a:rPr lang="en-US" altLang="en-US" sz="2000" dirty="0">
                <a:solidFill>
                  <a:srgbClr val="000000"/>
                </a:solidFill>
                <a:latin typeface="Arial"/>
              </a:rPr>
              <a:t>Malicious</a:t>
            </a:r>
            <a:br>
              <a:rPr lang="en-US" altLang="en-US" sz="2000" dirty="0">
                <a:solidFill>
                  <a:srgbClr val="000000"/>
                </a:solidFill>
                <a:latin typeface="Arial"/>
              </a:rPr>
            </a:br>
            <a:r>
              <a:rPr lang="en-US" altLang="en-US" sz="1600" i="1" dirty="0">
                <a:solidFill>
                  <a:srgbClr val="000000"/>
                </a:solidFill>
                <a:latin typeface="Arial"/>
              </a:rPr>
              <a:t>Intention of injury</a:t>
            </a:r>
          </a:p>
        </p:txBody>
      </p:sp>
      <p:sp>
        <p:nvSpPr>
          <p:cNvPr id="880656" name="Line 16">
            <a:extLst>
              <a:ext uri="{FF2B5EF4-FFF2-40B4-BE49-F238E27FC236}">
                <a16:creationId xmlns:a16="http://schemas.microsoft.com/office/drawing/2014/main" id="{2FA61745-ED32-5D43-BD62-923CE7874C3C}"/>
              </a:ext>
            </a:extLst>
          </p:cNvPr>
          <p:cNvSpPr>
            <a:spLocks noChangeShapeType="1"/>
          </p:cNvSpPr>
          <p:nvPr/>
        </p:nvSpPr>
        <p:spPr bwMode="auto">
          <a:xfrm>
            <a:off x="1245518" y="3846959"/>
            <a:ext cx="792163" cy="1725613"/>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2000">
              <a:latin typeface="+mn-lt"/>
            </a:endParaRPr>
          </a:p>
        </p:txBody>
      </p:sp>
      <p:sp>
        <p:nvSpPr>
          <p:cNvPr id="46" name="Text Box 42">
            <a:extLst>
              <a:ext uri="{FF2B5EF4-FFF2-40B4-BE49-F238E27FC236}">
                <a16:creationId xmlns:a16="http://schemas.microsoft.com/office/drawing/2014/main" id="{CB1277F6-3B7C-3941-8CC7-91ADB206C6AF}"/>
              </a:ext>
            </a:extLst>
          </p:cNvPr>
          <p:cNvSpPr txBox="1">
            <a:spLocks noChangeArrowheads="1"/>
          </p:cNvSpPr>
          <p:nvPr/>
        </p:nvSpPr>
        <p:spPr bwMode="auto">
          <a:xfrm>
            <a:off x="5796136" y="910461"/>
            <a:ext cx="2808437"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0" marR="0" lvl="0" indent="0" algn="r" defTabSz="914400" eaLnBrk="1" fontAlgn="auto" latinLnBrk="0" hangingPunct="1">
              <a:lnSpc>
                <a:spcPct val="100000"/>
              </a:lnSpc>
              <a:spcBef>
                <a:spcPct val="50000"/>
              </a:spcBef>
              <a:spcAft>
                <a:spcPts val="0"/>
              </a:spcAft>
              <a:buClrTx/>
              <a:buSzTx/>
              <a:buFontTx/>
              <a:buNone/>
              <a:tabLst/>
              <a:defRPr/>
            </a:pPr>
            <a:r>
              <a:rPr kumimoji="0" lang="en-US" altLang="en-US" sz="1800" b="1" i="0" u="none" strike="noStrike" kern="0" cap="none" spc="0" normalizeH="0" baseline="0" noProof="0" dirty="0">
                <a:ln>
                  <a:noFill/>
                </a:ln>
                <a:solidFill>
                  <a:srgbClr val="FF0000"/>
                </a:solidFill>
                <a:effectLst/>
                <a:uLnTx/>
                <a:uFillTx/>
                <a:ea typeface="+mn-ea"/>
                <a:cs typeface="Arial" panose="020B0604020202020204" pitchFamily="34" charset="0"/>
              </a:rPr>
              <a:t>INCREASED </a:t>
            </a:r>
            <a:br>
              <a:rPr kumimoji="0" lang="en-US" altLang="en-US" sz="1800" b="1" i="0" u="none" strike="noStrike" kern="0" cap="none" spc="0" normalizeH="0" baseline="0" noProof="0" dirty="0">
                <a:ln>
                  <a:noFill/>
                </a:ln>
                <a:solidFill>
                  <a:srgbClr val="FF0000"/>
                </a:solidFill>
                <a:effectLst/>
                <a:uLnTx/>
                <a:uFillTx/>
                <a:ea typeface="+mn-ea"/>
                <a:cs typeface="Arial" panose="020B0604020202020204" pitchFamily="34" charset="0"/>
              </a:rPr>
            </a:br>
            <a:r>
              <a:rPr kumimoji="0" lang="en-US" altLang="en-US" sz="1800" b="1" i="0" u="none" strike="noStrike" kern="0" cap="none" spc="0" normalizeH="0" baseline="0" noProof="0" dirty="0">
                <a:ln>
                  <a:noFill/>
                </a:ln>
                <a:solidFill>
                  <a:srgbClr val="FF0000"/>
                </a:solidFill>
                <a:effectLst/>
                <a:uLnTx/>
                <a:uFillTx/>
                <a:ea typeface="+mn-ea"/>
                <a:cs typeface="Arial" panose="020B0604020202020204" pitchFamily="34" charset="0"/>
              </a:rPr>
              <a:t>SERIOUSNESS OF EVIL</a:t>
            </a:r>
          </a:p>
        </p:txBody>
      </p:sp>
      <p:sp>
        <p:nvSpPr>
          <p:cNvPr id="47" name="AutoShape 43">
            <a:extLst>
              <a:ext uri="{FF2B5EF4-FFF2-40B4-BE49-F238E27FC236}">
                <a16:creationId xmlns:a16="http://schemas.microsoft.com/office/drawing/2014/main" id="{39A6A312-105D-7C43-BB59-0ABFED035874}"/>
              </a:ext>
            </a:extLst>
          </p:cNvPr>
          <p:cNvSpPr>
            <a:spLocks noChangeArrowheads="1"/>
          </p:cNvSpPr>
          <p:nvPr/>
        </p:nvSpPr>
        <p:spPr bwMode="auto">
          <a:xfrm flipV="1">
            <a:off x="8172400" y="1468913"/>
            <a:ext cx="175533" cy="5197475"/>
          </a:xfrm>
          <a:prstGeom prst="upArrow">
            <a:avLst>
              <a:gd name="adj1" fmla="val 38963"/>
              <a:gd name="adj2" fmla="val 186318"/>
            </a:avLst>
          </a:prstGeom>
          <a:gradFill rotWithShape="1">
            <a:gsLst>
              <a:gs pos="0">
                <a:srgbClr val="FF0000"/>
              </a:gs>
              <a:gs pos="100000">
                <a:srgbClr val="009900"/>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sng" strike="noStrike" kern="0" cap="none" spc="0" normalizeH="0" baseline="0" noProof="0">
              <a:ln>
                <a:noFill/>
              </a:ln>
              <a:solidFill>
                <a:srgbClr val="FFFFFF"/>
              </a:solidFill>
              <a:effectLst/>
              <a:uLnTx/>
              <a:uFillTx/>
              <a:latin typeface="Times New Roman" panose="02020603050405020304" pitchFamily="18" charset="0"/>
              <a:ea typeface="+mn-ea"/>
            </a:endParaRPr>
          </a:p>
        </p:txBody>
      </p:sp>
      <p:grpSp>
        <p:nvGrpSpPr>
          <p:cNvPr id="42" name="Group 32">
            <a:extLst>
              <a:ext uri="{FF2B5EF4-FFF2-40B4-BE49-F238E27FC236}">
                <a16:creationId xmlns:a16="http://schemas.microsoft.com/office/drawing/2014/main" id="{A80CC2E8-F610-B845-9D5D-49004FFE9433}"/>
              </a:ext>
            </a:extLst>
          </p:cNvPr>
          <p:cNvGrpSpPr>
            <a:grpSpLocks/>
          </p:cNvGrpSpPr>
          <p:nvPr/>
        </p:nvGrpSpPr>
        <p:grpSpPr bwMode="auto">
          <a:xfrm>
            <a:off x="4198239" y="1556792"/>
            <a:ext cx="3756025" cy="598487"/>
            <a:chOff x="2872" y="3183"/>
            <a:chExt cx="2366" cy="377"/>
          </a:xfrm>
        </p:grpSpPr>
        <p:sp>
          <p:nvSpPr>
            <p:cNvPr id="43" name="Text Box 33">
              <a:extLst>
                <a:ext uri="{FF2B5EF4-FFF2-40B4-BE49-F238E27FC236}">
                  <a16:creationId xmlns:a16="http://schemas.microsoft.com/office/drawing/2014/main" id="{AF2F6820-472A-304C-95B3-8803033C01F5}"/>
                </a:ext>
              </a:extLst>
            </p:cNvPr>
            <p:cNvSpPr txBox="1">
              <a:spLocks noChangeArrowheads="1"/>
            </p:cNvSpPr>
            <p:nvPr/>
          </p:nvSpPr>
          <p:spPr bwMode="auto">
            <a:xfrm>
              <a:off x="3333" y="3183"/>
              <a:ext cx="1905" cy="213"/>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1600" u="none" dirty="0">
                  <a:latin typeface="+mn-lt"/>
                </a:rPr>
                <a:t>Help someone’s soul </a:t>
              </a:r>
              <a:endParaRPr lang="en-US" altLang="en-US" sz="1600" i="1" u="none" dirty="0">
                <a:latin typeface="+mn-lt"/>
              </a:endParaRPr>
            </a:p>
          </p:txBody>
        </p:sp>
        <p:sp>
          <p:nvSpPr>
            <p:cNvPr id="45" name="Line 34">
              <a:extLst>
                <a:ext uri="{FF2B5EF4-FFF2-40B4-BE49-F238E27FC236}">
                  <a16:creationId xmlns:a16="http://schemas.microsoft.com/office/drawing/2014/main" id="{292DF268-EE0B-8B49-AFCB-09FADAA113ED}"/>
                </a:ext>
              </a:extLst>
            </p:cNvPr>
            <p:cNvSpPr>
              <a:spLocks noChangeShapeType="1"/>
            </p:cNvSpPr>
            <p:nvPr/>
          </p:nvSpPr>
          <p:spPr bwMode="auto">
            <a:xfrm flipV="1">
              <a:off x="2872" y="3284"/>
              <a:ext cx="461" cy="27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2000">
                <a:latin typeface="+mn-lt"/>
              </a:endParaRPr>
            </a:p>
          </p:txBody>
        </p:sp>
      </p:grpSp>
      <p:grpSp>
        <p:nvGrpSpPr>
          <p:cNvPr id="48" name="Group 35">
            <a:extLst>
              <a:ext uri="{FF2B5EF4-FFF2-40B4-BE49-F238E27FC236}">
                <a16:creationId xmlns:a16="http://schemas.microsoft.com/office/drawing/2014/main" id="{6C54D513-3C5A-BE42-A469-3F3C3532B947}"/>
              </a:ext>
            </a:extLst>
          </p:cNvPr>
          <p:cNvGrpSpPr>
            <a:grpSpLocks/>
          </p:cNvGrpSpPr>
          <p:nvPr/>
        </p:nvGrpSpPr>
        <p:grpSpPr bwMode="auto">
          <a:xfrm>
            <a:off x="4196652" y="2133055"/>
            <a:ext cx="3757612" cy="338138"/>
            <a:chOff x="2871" y="3546"/>
            <a:chExt cx="2367" cy="213"/>
          </a:xfrm>
        </p:grpSpPr>
        <p:sp>
          <p:nvSpPr>
            <p:cNvPr id="49" name="Text Box 36">
              <a:extLst>
                <a:ext uri="{FF2B5EF4-FFF2-40B4-BE49-F238E27FC236}">
                  <a16:creationId xmlns:a16="http://schemas.microsoft.com/office/drawing/2014/main" id="{99A2106B-2D71-5242-A688-BA0D0227AA85}"/>
                </a:ext>
              </a:extLst>
            </p:cNvPr>
            <p:cNvSpPr txBox="1">
              <a:spLocks noChangeArrowheads="1"/>
            </p:cNvSpPr>
            <p:nvPr/>
          </p:nvSpPr>
          <p:spPr bwMode="auto">
            <a:xfrm>
              <a:off x="3333" y="3546"/>
              <a:ext cx="1905" cy="213"/>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1600" u="none">
                  <a:latin typeface="+mn-lt"/>
                </a:rPr>
                <a:t>Help someone’s life </a:t>
              </a:r>
              <a:endParaRPr lang="en-US" altLang="en-US" sz="1600" i="1" u="none">
                <a:latin typeface="+mn-lt"/>
              </a:endParaRPr>
            </a:p>
          </p:txBody>
        </p:sp>
        <p:sp>
          <p:nvSpPr>
            <p:cNvPr id="50" name="Line 37">
              <a:extLst>
                <a:ext uri="{FF2B5EF4-FFF2-40B4-BE49-F238E27FC236}">
                  <a16:creationId xmlns:a16="http://schemas.microsoft.com/office/drawing/2014/main" id="{9C74E249-B402-F64E-8553-E5213725D6DA}"/>
                </a:ext>
              </a:extLst>
            </p:cNvPr>
            <p:cNvSpPr>
              <a:spLocks noChangeShapeType="1"/>
            </p:cNvSpPr>
            <p:nvPr/>
          </p:nvSpPr>
          <p:spPr bwMode="auto">
            <a:xfrm>
              <a:off x="2871" y="3570"/>
              <a:ext cx="462" cy="123"/>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2000">
                <a:latin typeface="+mn-lt"/>
              </a:endParaRPr>
            </a:p>
          </p:txBody>
        </p:sp>
      </p:grpSp>
      <p:grpSp>
        <p:nvGrpSpPr>
          <p:cNvPr id="51" name="Group 38">
            <a:extLst>
              <a:ext uri="{FF2B5EF4-FFF2-40B4-BE49-F238E27FC236}">
                <a16:creationId xmlns:a16="http://schemas.microsoft.com/office/drawing/2014/main" id="{246770F4-0CE5-4C4B-92E0-708A71DA5201}"/>
              </a:ext>
            </a:extLst>
          </p:cNvPr>
          <p:cNvGrpSpPr>
            <a:grpSpLocks/>
          </p:cNvGrpSpPr>
          <p:nvPr/>
        </p:nvGrpSpPr>
        <p:grpSpPr bwMode="auto">
          <a:xfrm>
            <a:off x="4196652" y="2185442"/>
            <a:ext cx="3757612" cy="877887"/>
            <a:chOff x="2871" y="3579"/>
            <a:chExt cx="2367" cy="553"/>
          </a:xfrm>
        </p:grpSpPr>
        <p:sp>
          <p:nvSpPr>
            <p:cNvPr id="52" name="Text Box 39">
              <a:extLst>
                <a:ext uri="{FF2B5EF4-FFF2-40B4-BE49-F238E27FC236}">
                  <a16:creationId xmlns:a16="http://schemas.microsoft.com/office/drawing/2014/main" id="{5628E158-ADAB-4548-99BA-A5C1DDCB9BEB}"/>
                </a:ext>
              </a:extLst>
            </p:cNvPr>
            <p:cNvSpPr txBox="1">
              <a:spLocks noChangeArrowheads="1"/>
            </p:cNvSpPr>
            <p:nvPr/>
          </p:nvSpPr>
          <p:spPr bwMode="auto">
            <a:xfrm>
              <a:off x="3333" y="3919"/>
              <a:ext cx="1905" cy="213"/>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1600" u="none" dirty="0">
                  <a:latin typeface="+mn-lt"/>
                </a:rPr>
                <a:t>Help someone’s goods </a:t>
              </a:r>
              <a:endParaRPr lang="en-US" altLang="en-US" sz="1600" i="1" u="none" dirty="0">
                <a:latin typeface="+mn-lt"/>
              </a:endParaRPr>
            </a:p>
          </p:txBody>
        </p:sp>
        <p:sp>
          <p:nvSpPr>
            <p:cNvPr id="53" name="Line 40">
              <a:extLst>
                <a:ext uri="{FF2B5EF4-FFF2-40B4-BE49-F238E27FC236}">
                  <a16:creationId xmlns:a16="http://schemas.microsoft.com/office/drawing/2014/main" id="{C5450385-2858-2442-9DA5-414363516C40}"/>
                </a:ext>
              </a:extLst>
            </p:cNvPr>
            <p:cNvSpPr>
              <a:spLocks noChangeShapeType="1"/>
            </p:cNvSpPr>
            <p:nvPr/>
          </p:nvSpPr>
          <p:spPr bwMode="auto">
            <a:xfrm>
              <a:off x="2871" y="3579"/>
              <a:ext cx="462" cy="47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2000">
                <a:latin typeface="+mn-lt"/>
              </a:endParaRPr>
            </a:p>
          </p:txBody>
        </p:sp>
      </p:grpSp>
      <p:grpSp>
        <p:nvGrpSpPr>
          <p:cNvPr id="54" name="Group 17">
            <a:extLst>
              <a:ext uri="{FF2B5EF4-FFF2-40B4-BE49-F238E27FC236}">
                <a16:creationId xmlns:a16="http://schemas.microsoft.com/office/drawing/2014/main" id="{023FE46C-69AC-3B47-97BE-2B384AFB1A8B}"/>
              </a:ext>
            </a:extLst>
          </p:cNvPr>
          <p:cNvGrpSpPr>
            <a:grpSpLocks/>
          </p:cNvGrpSpPr>
          <p:nvPr/>
        </p:nvGrpSpPr>
        <p:grpSpPr bwMode="auto">
          <a:xfrm>
            <a:off x="4190302" y="4797152"/>
            <a:ext cx="3733800" cy="895350"/>
            <a:chOff x="2876" y="926"/>
            <a:chExt cx="2352" cy="564"/>
          </a:xfrm>
        </p:grpSpPr>
        <p:sp>
          <p:nvSpPr>
            <p:cNvPr id="55" name="Line 18">
              <a:extLst>
                <a:ext uri="{FF2B5EF4-FFF2-40B4-BE49-F238E27FC236}">
                  <a16:creationId xmlns:a16="http://schemas.microsoft.com/office/drawing/2014/main" id="{3717E08F-D5B8-1F4B-A0CC-EF1C4C901890}"/>
                </a:ext>
              </a:extLst>
            </p:cNvPr>
            <p:cNvSpPr>
              <a:spLocks noChangeShapeType="1"/>
            </p:cNvSpPr>
            <p:nvPr/>
          </p:nvSpPr>
          <p:spPr bwMode="auto">
            <a:xfrm flipV="1">
              <a:off x="2876" y="1016"/>
              <a:ext cx="457" cy="474"/>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2000">
                <a:latin typeface="+mn-lt"/>
              </a:endParaRPr>
            </a:p>
          </p:txBody>
        </p:sp>
        <p:sp>
          <p:nvSpPr>
            <p:cNvPr id="56" name="Text Box 19">
              <a:extLst>
                <a:ext uri="{FF2B5EF4-FFF2-40B4-BE49-F238E27FC236}">
                  <a16:creationId xmlns:a16="http://schemas.microsoft.com/office/drawing/2014/main" id="{57B9DF6F-2041-E14F-8367-AA35525D2C5A}"/>
                </a:ext>
              </a:extLst>
            </p:cNvPr>
            <p:cNvSpPr txBox="1">
              <a:spLocks noChangeArrowheads="1"/>
            </p:cNvSpPr>
            <p:nvPr/>
          </p:nvSpPr>
          <p:spPr bwMode="auto">
            <a:xfrm>
              <a:off x="3333" y="926"/>
              <a:ext cx="1895" cy="213"/>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US" altLang="en-US" sz="1600" dirty="0"/>
                <a:t>Combined injury and profit </a:t>
              </a:r>
              <a:endParaRPr lang="en-US" altLang="en-US" sz="1600" i="1" dirty="0"/>
            </a:p>
          </p:txBody>
        </p:sp>
      </p:grpSp>
      <p:grpSp>
        <p:nvGrpSpPr>
          <p:cNvPr id="57" name="Group 20">
            <a:extLst>
              <a:ext uri="{FF2B5EF4-FFF2-40B4-BE49-F238E27FC236}">
                <a16:creationId xmlns:a16="http://schemas.microsoft.com/office/drawing/2014/main" id="{3E98FF0E-8220-5746-B56C-726015183582}"/>
              </a:ext>
            </a:extLst>
          </p:cNvPr>
          <p:cNvGrpSpPr>
            <a:grpSpLocks/>
          </p:cNvGrpSpPr>
          <p:nvPr/>
        </p:nvGrpSpPr>
        <p:grpSpPr bwMode="auto">
          <a:xfrm>
            <a:off x="4198240" y="5444852"/>
            <a:ext cx="3741737" cy="338138"/>
            <a:chOff x="2881" y="1334"/>
            <a:chExt cx="2357" cy="213"/>
          </a:xfrm>
        </p:grpSpPr>
        <p:sp>
          <p:nvSpPr>
            <p:cNvPr id="58" name="Text Box 21">
              <a:extLst>
                <a:ext uri="{FF2B5EF4-FFF2-40B4-BE49-F238E27FC236}">
                  <a16:creationId xmlns:a16="http://schemas.microsoft.com/office/drawing/2014/main" id="{C4C296FA-53FE-FE49-8699-68DC37DBA09C}"/>
                </a:ext>
              </a:extLst>
            </p:cNvPr>
            <p:cNvSpPr txBox="1">
              <a:spLocks noChangeArrowheads="1"/>
            </p:cNvSpPr>
            <p:nvPr/>
          </p:nvSpPr>
          <p:spPr bwMode="auto">
            <a:xfrm>
              <a:off x="3333" y="1334"/>
              <a:ext cx="1905" cy="213"/>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1600" u="none">
                  <a:latin typeface="+mn-lt"/>
                </a:rPr>
                <a:t>Injury against human persons</a:t>
              </a:r>
              <a:endParaRPr lang="en-US" altLang="en-US" sz="1600" i="1" u="none">
                <a:latin typeface="+mn-lt"/>
              </a:endParaRPr>
            </a:p>
          </p:txBody>
        </p:sp>
        <p:sp>
          <p:nvSpPr>
            <p:cNvPr id="59" name="Line 22">
              <a:extLst>
                <a:ext uri="{FF2B5EF4-FFF2-40B4-BE49-F238E27FC236}">
                  <a16:creationId xmlns:a16="http://schemas.microsoft.com/office/drawing/2014/main" id="{5549E7B2-4ACF-2C4B-B551-F1F1CBD6CE81}"/>
                </a:ext>
              </a:extLst>
            </p:cNvPr>
            <p:cNvSpPr>
              <a:spLocks noChangeShapeType="1"/>
            </p:cNvSpPr>
            <p:nvPr/>
          </p:nvSpPr>
          <p:spPr bwMode="auto">
            <a:xfrm flipV="1">
              <a:off x="2881" y="1476"/>
              <a:ext cx="450" cy="4"/>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2000">
                <a:latin typeface="+mn-lt"/>
              </a:endParaRPr>
            </a:p>
          </p:txBody>
        </p:sp>
      </p:grpSp>
      <p:grpSp>
        <p:nvGrpSpPr>
          <p:cNvPr id="60" name="Group 23">
            <a:extLst>
              <a:ext uri="{FF2B5EF4-FFF2-40B4-BE49-F238E27FC236}">
                <a16:creationId xmlns:a16="http://schemas.microsoft.com/office/drawing/2014/main" id="{5DE2CDD8-43B4-4A43-8F38-51AADEE2CDF8}"/>
              </a:ext>
            </a:extLst>
          </p:cNvPr>
          <p:cNvGrpSpPr>
            <a:grpSpLocks/>
          </p:cNvGrpSpPr>
          <p:nvPr/>
        </p:nvGrpSpPr>
        <p:grpSpPr bwMode="auto">
          <a:xfrm>
            <a:off x="4182365" y="5667102"/>
            <a:ext cx="3757612" cy="763588"/>
            <a:chOff x="2871" y="1474"/>
            <a:chExt cx="2367" cy="481"/>
          </a:xfrm>
        </p:grpSpPr>
        <p:sp>
          <p:nvSpPr>
            <p:cNvPr id="61" name="Text Box 24">
              <a:extLst>
                <a:ext uri="{FF2B5EF4-FFF2-40B4-BE49-F238E27FC236}">
                  <a16:creationId xmlns:a16="http://schemas.microsoft.com/office/drawing/2014/main" id="{E0AC4D55-D148-0946-95BF-A3F25ACA520F}"/>
                </a:ext>
              </a:extLst>
            </p:cNvPr>
            <p:cNvSpPr txBox="1">
              <a:spLocks noChangeArrowheads="1"/>
            </p:cNvSpPr>
            <p:nvPr/>
          </p:nvSpPr>
          <p:spPr bwMode="auto">
            <a:xfrm>
              <a:off x="3333" y="1742"/>
              <a:ext cx="1905" cy="213"/>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1600" u="none" dirty="0">
                  <a:latin typeface="+mn-lt"/>
                </a:rPr>
                <a:t>Injury against God </a:t>
              </a:r>
              <a:endParaRPr lang="en-US" altLang="en-US" sz="1600" i="1" u="none" dirty="0">
                <a:latin typeface="+mn-lt"/>
              </a:endParaRPr>
            </a:p>
          </p:txBody>
        </p:sp>
        <p:sp>
          <p:nvSpPr>
            <p:cNvPr id="62" name="Line 25">
              <a:extLst>
                <a:ext uri="{FF2B5EF4-FFF2-40B4-BE49-F238E27FC236}">
                  <a16:creationId xmlns:a16="http://schemas.microsoft.com/office/drawing/2014/main" id="{7FA6C353-606B-524A-80FD-06D8BC42A128}"/>
                </a:ext>
              </a:extLst>
            </p:cNvPr>
            <p:cNvSpPr>
              <a:spLocks noChangeShapeType="1"/>
            </p:cNvSpPr>
            <p:nvPr/>
          </p:nvSpPr>
          <p:spPr bwMode="auto">
            <a:xfrm>
              <a:off x="2871" y="1474"/>
              <a:ext cx="462" cy="359"/>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2000">
                <a:latin typeface="+mn-lt"/>
              </a:endParaRPr>
            </a:p>
          </p:txBody>
        </p:sp>
      </p:grpSp>
      <p:grpSp>
        <p:nvGrpSpPr>
          <p:cNvPr id="63" name="Group 29">
            <a:extLst>
              <a:ext uri="{FF2B5EF4-FFF2-40B4-BE49-F238E27FC236}">
                <a16:creationId xmlns:a16="http://schemas.microsoft.com/office/drawing/2014/main" id="{E69421DD-AF86-2D49-B9F8-8110FF70E415}"/>
              </a:ext>
            </a:extLst>
          </p:cNvPr>
          <p:cNvGrpSpPr>
            <a:grpSpLocks/>
          </p:cNvGrpSpPr>
          <p:nvPr/>
        </p:nvGrpSpPr>
        <p:grpSpPr bwMode="auto">
          <a:xfrm>
            <a:off x="4195065" y="3284984"/>
            <a:ext cx="3744912" cy="338138"/>
            <a:chOff x="2879" y="2740"/>
            <a:chExt cx="2359" cy="213"/>
          </a:xfrm>
        </p:grpSpPr>
        <p:sp>
          <p:nvSpPr>
            <p:cNvPr id="64" name="Text Box 30">
              <a:extLst>
                <a:ext uri="{FF2B5EF4-FFF2-40B4-BE49-F238E27FC236}">
                  <a16:creationId xmlns:a16="http://schemas.microsoft.com/office/drawing/2014/main" id="{AFE3D892-6451-3F42-ADAA-8E093D044963}"/>
                </a:ext>
              </a:extLst>
            </p:cNvPr>
            <p:cNvSpPr txBox="1">
              <a:spLocks noChangeArrowheads="1"/>
            </p:cNvSpPr>
            <p:nvPr/>
          </p:nvSpPr>
          <p:spPr bwMode="auto">
            <a:xfrm>
              <a:off x="3333" y="2740"/>
              <a:ext cx="1905" cy="213"/>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1600" u="none" dirty="0">
                  <a:latin typeface="+mn-lt"/>
                </a:rPr>
                <a:t>Intention to please</a:t>
              </a:r>
              <a:endParaRPr lang="en-US" altLang="en-US" sz="1400" u="none" dirty="0">
                <a:latin typeface="+mn-lt"/>
              </a:endParaRPr>
            </a:p>
          </p:txBody>
        </p:sp>
        <p:sp>
          <p:nvSpPr>
            <p:cNvPr id="65" name="Line 31">
              <a:extLst>
                <a:ext uri="{FF2B5EF4-FFF2-40B4-BE49-F238E27FC236}">
                  <a16:creationId xmlns:a16="http://schemas.microsoft.com/office/drawing/2014/main" id="{3F97FD01-61F8-0749-BD1B-F292FBFEC88D}"/>
                </a:ext>
              </a:extLst>
            </p:cNvPr>
            <p:cNvSpPr>
              <a:spLocks noChangeShapeType="1"/>
            </p:cNvSpPr>
            <p:nvPr/>
          </p:nvSpPr>
          <p:spPr bwMode="auto">
            <a:xfrm>
              <a:off x="2879" y="2876"/>
              <a:ext cx="454"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2000">
                <a:latin typeface="+mn-lt"/>
              </a:endParaRPr>
            </a:p>
          </p:txBody>
        </p:sp>
      </p:grpSp>
      <p:grpSp>
        <p:nvGrpSpPr>
          <p:cNvPr id="66" name="Group 26">
            <a:extLst>
              <a:ext uri="{FF2B5EF4-FFF2-40B4-BE49-F238E27FC236}">
                <a16:creationId xmlns:a16="http://schemas.microsoft.com/office/drawing/2014/main" id="{3E46020E-E51C-9342-A2B4-B34421B9CB88}"/>
              </a:ext>
            </a:extLst>
          </p:cNvPr>
          <p:cNvGrpSpPr>
            <a:grpSpLocks/>
          </p:cNvGrpSpPr>
          <p:nvPr/>
        </p:nvGrpSpPr>
        <p:grpSpPr bwMode="auto">
          <a:xfrm>
            <a:off x="4210940" y="4293096"/>
            <a:ext cx="3713162" cy="338137"/>
            <a:chOff x="2889" y="2177"/>
            <a:chExt cx="2339" cy="213"/>
          </a:xfrm>
        </p:grpSpPr>
        <p:sp>
          <p:nvSpPr>
            <p:cNvPr id="67" name="Text Box 27">
              <a:extLst>
                <a:ext uri="{FF2B5EF4-FFF2-40B4-BE49-F238E27FC236}">
                  <a16:creationId xmlns:a16="http://schemas.microsoft.com/office/drawing/2014/main" id="{6B494C3E-7C00-7741-BB42-A862BB182661}"/>
                </a:ext>
              </a:extLst>
            </p:cNvPr>
            <p:cNvSpPr txBox="1">
              <a:spLocks noChangeArrowheads="1"/>
            </p:cNvSpPr>
            <p:nvPr/>
          </p:nvSpPr>
          <p:spPr bwMode="auto">
            <a:xfrm>
              <a:off x="3323" y="2177"/>
              <a:ext cx="1905" cy="213"/>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1600" u="none" dirty="0">
                  <a:latin typeface="+mn-lt"/>
                </a:rPr>
                <a:t>Intention of lying</a:t>
              </a:r>
              <a:endParaRPr lang="en-US" altLang="en-US" sz="1600" i="1" u="none" dirty="0">
                <a:latin typeface="+mn-lt"/>
              </a:endParaRPr>
            </a:p>
          </p:txBody>
        </p:sp>
        <p:sp>
          <p:nvSpPr>
            <p:cNvPr id="68" name="Line 28">
              <a:extLst>
                <a:ext uri="{FF2B5EF4-FFF2-40B4-BE49-F238E27FC236}">
                  <a16:creationId xmlns:a16="http://schemas.microsoft.com/office/drawing/2014/main" id="{F5F9FF2C-252C-5241-8872-6F54DF70ACED}"/>
                </a:ext>
              </a:extLst>
            </p:cNvPr>
            <p:cNvSpPr>
              <a:spLocks noChangeShapeType="1"/>
            </p:cNvSpPr>
            <p:nvPr/>
          </p:nvSpPr>
          <p:spPr bwMode="auto">
            <a:xfrm>
              <a:off x="2889" y="2286"/>
              <a:ext cx="419" cy="2"/>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2000">
                <a:latin typeface="+mn-lt"/>
              </a:endParaRPr>
            </a:p>
          </p:txBody>
        </p:sp>
      </p:grpSp>
    </p:spTree>
    <p:extLst>
      <p:ext uri="{BB962C8B-B14F-4D97-AF65-F5344CB8AC3E}">
        <p14:creationId xmlns:p14="http://schemas.microsoft.com/office/powerpoint/2010/main" val="424369730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22620D7-3434-8649-9EEA-72B46791D1F1}"/>
              </a:ext>
            </a:extLst>
          </p:cNvPr>
          <p:cNvSpPr>
            <a:spLocks noGrp="1"/>
          </p:cNvSpPr>
          <p:nvPr>
            <p:ph type="dt" sz="half" idx="10"/>
          </p:nvPr>
        </p:nvSpPr>
        <p:spPr/>
        <p:txBody>
          <a:bodyPr/>
          <a:lstStyle/>
          <a:p>
            <a:pPr>
              <a:defRPr/>
            </a:pPr>
            <a:fld id="{4B981007-D02C-C044-B704-502905E4591E}" type="datetime1">
              <a:rPr lang="en-US" smtClean="0"/>
              <a:pPr>
                <a:defRPr/>
              </a:pPr>
              <a:t>10/16/20</a:t>
            </a:fld>
            <a:endParaRPr lang="en-US"/>
          </a:p>
        </p:txBody>
      </p:sp>
      <p:sp>
        <p:nvSpPr>
          <p:cNvPr id="3" name="Footer Placeholder 2">
            <a:extLst>
              <a:ext uri="{FF2B5EF4-FFF2-40B4-BE49-F238E27FC236}">
                <a16:creationId xmlns:a16="http://schemas.microsoft.com/office/drawing/2014/main" id="{739108FB-48AD-9743-9C10-BFF8C246B904}"/>
              </a:ext>
            </a:extLst>
          </p:cNvPr>
          <p:cNvSpPr>
            <a:spLocks noGrp="1"/>
          </p:cNvSpPr>
          <p:nvPr>
            <p:ph type="ftr" sz="quarter" idx="11"/>
          </p:nvPr>
        </p:nvSpPr>
        <p:spPr/>
        <p:txBody>
          <a:bodyPr/>
          <a:lstStyle/>
          <a:p>
            <a:pPr>
              <a:defRPr/>
            </a:pPr>
            <a:r>
              <a:rPr lang="en-US"/>
              <a:t>IRC presentation</a:t>
            </a:r>
          </a:p>
        </p:txBody>
      </p:sp>
      <p:sp>
        <p:nvSpPr>
          <p:cNvPr id="4" name="Slide Number Placeholder 3">
            <a:extLst>
              <a:ext uri="{FF2B5EF4-FFF2-40B4-BE49-F238E27FC236}">
                <a16:creationId xmlns:a16="http://schemas.microsoft.com/office/drawing/2014/main" id="{8A2D9996-58F8-1244-81F7-B78B4BA33027}"/>
              </a:ext>
            </a:extLst>
          </p:cNvPr>
          <p:cNvSpPr>
            <a:spLocks noGrp="1"/>
          </p:cNvSpPr>
          <p:nvPr>
            <p:ph type="sldNum" sz="quarter" idx="12"/>
          </p:nvPr>
        </p:nvSpPr>
        <p:spPr/>
        <p:txBody>
          <a:bodyPr/>
          <a:lstStyle/>
          <a:p>
            <a:r>
              <a:rPr lang="en-US" altLang="en-US"/>
              <a:t>Page </a:t>
            </a:r>
            <a:fld id="{7ABA169A-A81D-824A-917E-2B9AF2825459}" type="slidenum">
              <a:rPr lang="en-US" altLang="en-US" smtClean="0"/>
              <a:pPr/>
              <a:t>16</a:t>
            </a:fld>
            <a:endParaRPr lang="en-US" altLang="en-US"/>
          </a:p>
        </p:txBody>
      </p:sp>
      <p:pic>
        <p:nvPicPr>
          <p:cNvPr id="6" name="Picture 5" descr="A screenshot of a map&#10;&#10;Description automatically generated">
            <a:extLst>
              <a:ext uri="{FF2B5EF4-FFF2-40B4-BE49-F238E27FC236}">
                <a16:creationId xmlns:a16="http://schemas.microsoft.com/office/drawing/2014/main" id="{F65E41D6-9456-B940-93F3-9A1821D97C4E}"/>
              </a:ext>
            </a:extLst>
          </p:cNvPr>
          <p:cNvPicPr>
            <a:picLocks noChangeAspect="1"/>
          </p:cNvPicPr>
          <p:nvPr/>
        </p:nvPicPr>
        <p:blipFill rotWithShape="1">
          <a:blip r:embed="rId2" cstate="print">
            <a:extLst>
              <a:ext uri="{28A0092B-C50C-407E-A947-70E740481C1C}">
                <a14:useLocalDpi xmlns:a14="http://schemas.microsoft.com/office/drawing/2010/main"/>
              </a:ext>
            </a:extLst>
          </a:blip>
          <a:srcRect/>
          <a:stretch/>
        </p:blipFill>
        <p:spPr>
          <a:xfrm>
            <a:off x="-36512" y="0"/>
            <a:ext cx="9180512" cy="6858000"/>
          </a:xfrm>
          <a:prstGeom prst="rect">
            <a:avLst/>
          </a:prstGeom>
        </p:spPr>
      </p:pic>
      <p:sp>
        <p:nvSpPr>
          <p:cNvPr id="7" name="Title 1">
            <a:extLst>
              <a:ext uri="{FF2B5EF4-FFF2-40B4-BE49-F238E27FC236}">
                <a16:creationId xmlns:a16="http://schemas.microsoft.com/office/drawing/2014/main" id="{CB69E45C-476F-E543-8D55-C76B24914F12}"/>
              </a:ext>
            </a:extLst>
          </p:cNvPr>
          <p:cNvSpPr txBox="1">
            <a:spLocks/>
          </p:cNvSpPr>
          <p:nvPr/>
        </p:nvSpPr>
        <p:spPr>
          <a:xfrm>
            <a:off x="4788024" y="116632"/>
            <a:ext cx="3886200" cy="2388095"/>
          </a:xfrm>
          <a:prstGeom prst="rect">
            <a:avLst/>
          </a:prstGeom>
          <a:solidFill>
            <a:schemeClr val="bg1"/>
          </a:solidFill>
        </p:spPr>
        <p:txBody>
          <a:bodyPr anchor="b" anchorCtr="0"/>
          <a:lstStyle>
            <a:lvl1pPr algn="l" rtl="0" eaLnBrk="0" fontAlgn="base" hangingPunct="0">
              <a:lnSpc>
                <a:spcPts val="3700"/>
              </a:lnSpc>
              <a:spcBef>
                <a:spcPct val="0"/>
              </a:spcBef>
              <a:spcAft>
                <a:spcPct val="0"/>
              </a:spcAft>
              <a:defRPr sz="3200">
                <a:solidFill>
                  <a:srgbClr val="002147"/>
                </a:solidFill>
                <a:latin typeface="+mj-lt"/>
                <a:ea typeface="+mj-ea"/>
                <a:cs typeface="+mj-cs"/>
              </a:defRPr>
            </a:lvl1pPr>
            <a:lvl2pPr algn="l" rtl="0" eaLnBrk="0" fontAlgn="base" hangingPunct="0">
              <a:lnSpc>
                <a:spcPts val="3700"/>
              </a:lnSpc>
              <a:spcBef>
                <a:spcPct val="0"/>
              </a:spcBef>
              <a:spcAft>
                <a:spcPct val="0"/>
              </a:spcAft>
              <a:defRPr sz="3200">
                <a:solidFill>
                  <a:srgbClr val="002147"/>
                </a:solidFill>
                <a:latin typeface="Arial" charset="0"/>
                <a:ea typeface="ＭＳ Ｐゴシック" charset="-128"/>
                <a:cs typeface="ＭＳ Ｐゴシック" charset="-128"/>
              </a:defRPr>
            </a:lvl2pPr>
            <a:lvl3pPr algn="l" rtl="0" eaLnBrk="0" fontAlgn="base" hangingPunct="0">
              <a:lnSpc>
                <a:spcPts val="3700"/>
              </a:lnSpc>
              <a:spcBef>
                <a:spcPct val="0"/>
              </a:spcBef>
              <a:spcAft>
                <a:spcPct val="0"/>
              </a:spcAft>
              <a:defRPr sz="3200">
                <a:solidFill>
                  <a:srgbClr val="002147"/>
                </a:solidFill>
                <a:latin typeface="Arial" charset="0"/>
                <a:ea typeface="ＭＳ Ｐゴシック" charset="-128"/>
                <a:cs typeface="ＭＳ Ｐゴシック" charset="-128"/>
              </a:defRPr>
            </a:lvl3pPr>
            <a:lvl4pPr algn="l" rtl="0" eaLnBrk="0" fontAlgn="base" hangingPunct="0">
              <a:lnSpc>
                <a:spcPts val="3700"/>
              </a:lnSpc>
              <a:spcBef>
                <a:spcPct val="0"/>
              </a:spcBef>
              <a:spcAft>
                <a:spcPct val="0"/>
              </a:spcAft>
              <a:defRPr sz="3200">
                <a:solidFill>
                  <a:srgbClr val="002147"/>
                </a:solidFill>
                <a:latin typeface="Arial" charset="0"/>
                <a:ea typeface="ＭＳ Ｐゴシック" charset="-128"/>
                <a:cs typeface="ＭＳ Ｐゴシック" charset="-128"/>
              </a:defRPr>
            </a:lvl4pPr>
            <a:lvl5pPr algn="l" rtl="0" eaLnBrk="0" fontAlgn="base" hangingPunct="0">
              <a:lnSpc>
                <a:spcPts val="3700"/>
              </a:lnSpc>
              <a:spcBef>
                <a:spcPct val="0"/>
              </a:spcBef>
              <a:spcAft>
                <a:spcPct val="0"/>
              </a:spcAft>
              <a:defRPr sz="3200">
                <a:solidFill>
                  <a:srgbClr val="002147"/>
                </a:solidFill>
                <a:latin typeface="Arial" charset="0"/>
                <a:ea typeface="ＭＳ Ｐゴシック" charset="-128"/>
                <a:cs typeface="ＭＳ Ｐゴシック" charset="-128"/>
              </a:defRPr>
            </a:lvl5pPr>
            <a:lvl6pPr marL="457200" algn="l" rtl="0" fontAlgn="base">
              <a:lnSpc>
                <a:spcPts val="3700"/>
              </a:lnSpc>
              <a:spcBef>
                <a:spcPct val="0"/>
              </a:spcBef>
              <a:spcAft>
                <a:spcPct val="0"/>
              </a:spcAft>
              <a:defRPr sz="3200">
                <a:solidFill>
                  <a:srgbClr val="002147"/>
                </a:solidFill>
                <a:latin typeface="Arial" charset="0"/>
                <a:ea typeface="ＭＳ Ｐゴシック" charset="-128"/>
                <a:cs typeface="ＭＳ Ｐゴシック" charset="-128"/>
              </a:defRPr>
            </a:lvl6pPr>
            <a:lvl7pPr marL="914400" algn="l" rtl="0" fontAlgn="base">
              <a:lnSpc>
                <a:spcPts val="3700"/>
              </a:lnSpc>
              <a:spcBef>
                <a:spcPct val="0"/>
              </a:spcBef>
              <a:spcAft>
                <a:spcPct val="0"/>
              </a:spcAft>
              <a:defRPr sz="3200">
                <a:solidFill>
                  <a:srgbClr val="002147"/>
                </a:solidFill>
                <a:latin typeface="Arial" charset="0"/>
                <a:ea typeface="ＭＳ Ｐゴシック" charset="-128"/>
                <a:cs typeface="ＭＳ Ｐゴシック" charset="-128"/>
              </a:defRPr>
            </a:lvl7pPr>
            <a:lvl8pPr marL="1371600" algn="l" rtl="0" fontAlgn="base">
              <a:lnSpc>
                <a:spcPts val="3700"/>
              </a:lnSpc>
              <a:spcBef>
                <a:spcPct val="0"/>
              </a:spcBef>
              <a:spcAft>
                <a:spcPct val="0"/>
              </a:spcAft>
              <a:defRPr sz="3200">
                <a:solidFill>
                  <a:srgbClr val="002147"/>
                </a:solidFill>
                <a:latin typeface="Arial" charset="0"/>
                <a:ea typeface="ＭＳ Ｐゴシック" charset="-128"/>
                <a:cs typeface="ＭＳ Ｐゴシック" charset="-128"/>
              </a:defRPr>
            </a:lvl8pPr>
            <a:lvl9pPr marL="1828800" algn="l" rtl="0" fontAlgn="base">
              <a:lnSpc>
                <a:spcPts val="3700"/>
              </a:lnSpc>
              <a:spcBef>
                <a:spcPct val="0"/>
              </a:spcBef>
              <a:spcAft>
                <a:spcPct val="0"/>
              </a:spcAft>
              <a:defRPr sz="3200">
                <a:solidFill>
                  <a:srgbClr val="002147"/>
                </a:solidFill>
                <a:latin typeface="Arial" charset="0"/>
                <a:ea typeface="ＭＳ Ｐゴシック" charset="-128"/>
                <a:cs typeface="ＭＳ Ｐゴシック" charset="-128"/>
              </a:defRPr>
            </a:lvl9pPr>
          </a:lstStyle>
          <a:p>
            <a:pPr algn="r">
              <a:lnSpc>
                <a:spcPct val="110000"/>
              </a:lnSpc>
            </a:pPr>
            <a:r>
              <a:rPr lang="en-GB" altLang="en-US" sz="2800" kern="0" dirty="0"/>
              <a:t>Dante’s </a:t>
            </a:r>
            <a:r>
              <a:rPr lang="en-GB" altLang="en-US" sz="2800" i="1" kern="0" dirty="0"/>
              <a:t>Inferno</a:t>
            </a:r>
            <a:r>
              <a:rPr lang="en-GB" altLang="en-US" sz="2800" kern="0" dirty="0"/>
              <a:t>: a map of moral evils and their relative seriousness as perceived in 1320 AD </a:t>
            </a:r>
          </a:p>
        </p:txBody>
      </p:sp>
    </p:spTree>
    <p:extLst>
      <p:ext uri="{BB962C8B-B14F-4D97-AF65-F5344CB8AC3E}">
        <p14:creationId xmlns:p14="http://schemas.microsoft.com/office/powerpoint/2010/main" val="205249477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1">
            <a:extLst>
              <a:ext uri="{FF2B5EF4-FFF2-40B4-BE49-F238E27FC236}">
                <a16:creationId xmlns:a16="http://schemas.microsoft.com/office/drawing/2014/main" id="{D836BF12-7C02-574D-B15B-AFE9F2E54103}"/>
              </a:ext>
            </a:extLst>
          </p:cNvPr>
          <p:cNvSpPr>
            <a:spLocks noGrp="1"/>
          </p:cNvSpPr>
          <p:nvPr>
            <p:ph type="title"/>
          </p:nvPr>
        </p:nvSpPr>
        <p:spPr/>
        <p:txBody>
          <a:bodyPr/>
          <a:lstStyle/>
          <a:p>
            <a:r>
              <a:rPr lang="en-GB" altLang="en-US" dirty="0"/>
              <a:t>Is evil also a force?</a:t>
            </a:r>
          </a:p>
        </p:txBody>
      </p:sp>
      <p:sp>
        <p:nvSpPr>
          <p:cNvPr id="30723" name="Content Placeholder 2">
            <a:extLst>
              <a:ext uri="{FF2B5EF4-FFF2-40B4-BE49-F238E27FC236}">
                <a16:creationId xmlns:a16="http://schemas.microsoft.com/office/drawing/2014/main" id="{77F6E7EB-4D0C-9B4F-8D57-130C8C616BAC}"/>
              </a:ext>
            </a:extLst>
          </p:cNvPr>
          <p:cNvSpPr>
            <a:spLocks noGrp="1"/>
          </p:cNvSpPr>
          <p:nvPr>
            <p:ph idx="1"/>
          </p:nvPr>
        </p:nvSpPr>
        <p:spPr>
          <a:xfrm>
            <a:off x="685800" y="1124744"/>
            <a:ext cx="7772400" cy="4608512"/>
          </a:xfrm>
        </p:spPr>
        <p:txBody>
          <a:bodyPr/>
          <a:lstStyle/>
          <a:p>
            <a:pPr>
              <a:lnSpc>
                <a:spcPct val="100000"/>
              </a:lnSpc>
              <a:spcBef>
                <a:spcPts val="0"/>
              </a:spcBef>
              <a:spcAft>
                <a:spcPts val="1200"/>
              </a:spcAft>
            </a:pPr>
            <a:r>
              <a:rPr lang="en-US" dirty="0"/>
              <a:t>Evil can sometimes appear to be a force, with intellect and will. Deeply evil people can appear to personify this force.</a:t>
            </a:r>
          </a:p>
          <a:p>
            <a:pPr>
              <a:lnSpc>
                <a:spcPct val="100000"/>
              </a:lnSpc>
              <a:spcBef>
                <a:spcPts val="0"/>
              </a:spcBef>
              <a:spcAft>
                <a:spcPts val="1200"/>
              </a:spcAft>
            </a:pPr>
            <a:r>
              <a:rPr lang="en-US" dirty="0"/>
              <a:t>Many religions also believe that there are spiritual created beings who act in the world. Among these beings, called </a:t>
            </a:r>
            <a:r>
              <a:rPr lang="en-US" b="1" dirty="0"/>
              <a:t>angels</a:t>
            </a:r>
            <a:r>
              <a:rPr lang="en-US" dirty="0"/>
              <a:t>, some have made a single and irrevocable choice for evil. These evil angels are called </a:t>
            </a:r>
            <a:r>
              <a:rPr lang="en-US" b="1" dirty="0"/>
              <a:t>demons</a:t>
            </a:r>
            <a:r>
              <a:rPr lang="en-US" dirty="0"/>
              <a:t>, whose principal efforts are directed towards the damnation of human souls.</a:t>
            </a:r>
          </a:p>
          <a:p>
            <a:pPr>
              <a:lnSpc>
                <a:spcPct val="100000"/>
              </a:lnSpc>
              <a:spcBef>
                <a:spcPts val="0"/>
              </a:spcBef>
              <a:spcAft>
                <a:spcPts val="1200"/>
              </a:spcAft>
            </a:pPr>
            <a:r>
              <a:rPr lang="en-US" dirty="0"/>
              <a:t>Both good and evil angels form societies and have ranks. In Catholicism, three good angels are mentioned by name: the Archangels </a:t>
            </a:r>
            <a:r>
              <a:rPr lang="en-US" b="1" dirty="0"/>
              <a:t>Gabriel</a:t>
            </a:r>
            <a:r>
              <a:rPr lang="en-US" dirty="0"/>
              <a:t>, </a:t>
            </a:r>
            <a:r>
              <a:rPr lang="en-US" b="1" dirty="0"/>
              <a:t>Michael</a:t>
            </a:r>
            <a:r>
              <a:rPr lang="en-US" dirty="0"/>
              <a:t>, and </a:t>
            </a:r>
            <a:r>
              <a:rPr lang="en-US" b="1" dirty="0"/>
              <a:t>Raphael</a:t>
            </a:r>
            <a:r>
              <a:rPr lang="en-US" dirty="0"/>
              <a:t>. The most powerful evil angel is the </a:t>
            </a:r>
            <a:r>
              <a:rPr lang="en-US" b="1" dirty="0"/>
              <a:t>Devil</a:t>
            </a:r>
            <a:r>
              <a:rPr lang="en-US" dirty="0"/>
              <a:t>, </a:t>
            </a:r>
            <a:r>
              <a:rPr lang="en-US" b="1" dirty="0"/>
              <a:t>Satan</a:t>
            </a:r>
            <a:r>
              <a:rPr lang="en-US" dirty="0"/>
              <a:t>, or </a:t>
            </a:r>
            <a:r>
              <a:rPr lang="en-US" b="1" dirty="0"/>
              <a:t>Lucifer</a:t>
            </a:r>
            <a:r>
              <a:rPr lang="en-US" dirty="0"/>
              <a:t>. Scripture depicts war between angels and demons (Revelation 12:7-10).</a:t>
            </a:r>
          </a:p>
          <a:p>
            <a:pPr>
              <a:lnSpc>
                <a:spcPct val="100000"/>
              </a:lnSpc>
              <a:spcBef>
                <a:spcPts val="0"/>
              </a:spcBef>
              <a:spcAft>
                <a:spcPts val="1200"/>
              </a:spcAft>
            </a:pPr>
            <a:endParaRPr lang="en-US" dirty="0"/>
          </a:p>
        </p:txBody>
      </p:sp>
      <p:sp>
        <p:nvSpPr>
          <p:cNvPr id="30724" name="Date Placeholder 3">
            <a:extLst>
              <a:ext uri="{FF2B5EF4-FFF2-40B4-BE49-F238E27FC236}">
                <a16:creationId xmlns:a16="http://schemas.microsoft.com/office/drawing/2014/main" id="{1BF923B4-602A-FA43-913D-1FBE534EB083}"/>
              </a:ext>
            </a:extLst>
          </p:cNvPr>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21457FA2-8819-8147-BF3D-37639B31804B}" type="datetime1">
              <a:rPr lang="en-US" altLang="en-US" sz="900" smtClean="0">
                <a:solidFill>
                  <a:srgbClr val="002147"/>
                </a:solidFill>
              </a:rPr>
              <a:pPr/>
              <a:t>10/16/20</a:t>
            </a:fld>
            <a:endParaRPr lang="en-US" altLang="en-US" sz="900">
              <a:solidFill>
                <a:srgbClr val="002147"/>
              </a:solidFill>
            </a:endParaRPr>
          </a:p>
        </p:txBody>
      </p:sp>
      <p:sp>
        <p:nvSpPr>
          <p:cNvPr id="30725" name="Slide Number Placeholder 5">
            <a:extLst>
              <a:ext uri="{FF2B5EF4-FFF2-40B4-BE49-F238E27FC236}">
                <a16:creationId xmlns:a16="http://schemas.microsoft.com/office/drawing/2014/main" id="{1FD55A60-0852-E941-8263-0E1E09204AC8}"/>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900">
                <a:solidFill>
                  <a:srgbClr val="002147"/>
                </a:solidFill>
              </a:rPr>
              <a:t>Page </a:t>
            </a:r>
            <a:fld id="{5C20F90C-6477-4643-952F-BD5109A2D457}" type="slidenum">
              <a:rPr lang="en-US" altLang="en-US" sz="900">
                <a:solidFill>
                  <a:srgbClr val="002147"/>
                </a:solidFill>
              </a:rPr>
              <a:pPr/>
              <a:t>17</a:t>
            </a:fld>
            <a:endParaRPr lang="en-US" altLang="en-US" sz="900">
              <a:solidFill>
                <a:srgbClr val="002147"/>
              </a:solidFill>
            </a:endParaRPr>
          </a:p>
        </p:txBody>
      </p:sp>
      <p:sp>
        <p:nvSpPr>
          <p:cNvPr id="30727" name="Footer Placeholder 4">
            <a:extLst>
              <a:ext uri="{FF2B5EF4-FFF2-40B4-BE49-F238E27FC236}">
                <a16:creationId xmlns:a16="http://schemas.microsoft.com/office/drawing/2014/main" id="{6600808F-A473-B14F-BA63-CFBD16BC812F}"/>
              </a:ext>
            </a:extLst>
          </p:cNvPr>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900" dirty="0">
                <a:solidFill>
                  <a:srgbClr val="002147"/>
                </a:solidFill>
              </a:rPr>
              <a:t>Introduction</a:t>
            </a:r>
          </a:p>
        </p:txBody>
      </p:sp>
    </p:spTree>
    <p:extLst>
      <p:ext uri="{BB962C8B-B14F-4D97-AF65-F5344CB8AC3E}">
        <p14:creationId xmlns:p14="http://schemas.microsoft.com/office/powerpoint/2010/main" val="328710483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12BDD8C-708A-1D44-8E37-362D6862B4E6}"/>
              </a:ext>
            </a:extLst>
          </p:cNvPr>
          <p:cNvSpPr>
            <a:spLocks noGrp="1"/>
          </p:cNvSpPr>
          <p:nvPr>
            <p:ph type="dt" sz="half" idx="10"/>
          </p:nvPr>
        </p:nvSpPr>
        <p:spPr/>
        <p:txBody>
          <a:bodyPr/>
          <a:lstStyle/>
          <a:p>
            <a:pPr>
              <a:defRPr/>
            </a:pPr>
            <a:fld id="{4B981007-D02C-C044-B704-502905E4591E}" type="datetime1">
              <a:rPr lang="en-US" smtClean="0"/>
              <a:pPr>
                <a:defRPr/>
              </a:pPr>
              <a:t>10/16/20</a:t>
            </a:fld>
            <a:endParaRPr lang="en-US"/>
          </a:p>
        </p:txBody>
      </p:sp>
      <p:sp>
        <p:nvSpPr>
          <p:cNvPr id="4" name="Slide Number Placeholder 3">
            <a:extLst>
              <a:ext uri="{FF2B5EF4-FFF2-40B4-BE49-F238E27FC236}">
                <a16:creationId xmlns:a16="http://schemas.microsoft.com/office/drawing/2014/main" id="{550F7CBF-30AE-C141-A16A-D5B50FE33D7A}"/>
              </a:ext>
            </a:extLst>
          </p:cNvPr>
          <p:cNvSpPr>
            <a:spLocks noGrp="1"/>
          </p:cNvSpPr>
          <p:nvPr>
            <p:ph type="sldNum" sz="quarter" idx="12"/>
          </p:nvPr>
        </p:nvSpPr>
        <p:spPr/>
        <p:txBody>
          <a:bodyPr/>
          <a:lstStyle/>
          <a:p>
            <a:r>
              <a:rPr lang="en-US" altLang="en-US"/>
              <a:t>Page </a:t>
            </a:r>
            <a:fld id="{7ABA169A-A81D-824A-917E-2B9AF2825459}" type="slidenum">
              <a:rPr lang="en-US" altLang="en-US" smtClean="0"/>
              <a:pPr/>
              <a:t>18</a:t>
            </a:fld>
            <a:endParaRPr lang="en-US" altLang="en-US"/>
          </a:p>
        </p:txBody>
      </p:sp>
      <p:sp>
        <p:nvSpPr>
          <p:cNvPr id="6" name="Footer Placeholder 4">
            <a:extLst>
              <a:ext uri="{FF2B5EF4-FFF2-40B4-BE49-F238E27FC236}">
                <a16:creationId xmlns:a16="http://schemas.microsoft.com/office/drawing/2014/main" id="{F52B53E0-10E9-6346-928E-962487C5EE77}"/>
              </a:ext>
            </a:extLst>
          </p:cNvPr>
          <p:cNvSpPr>
            <a:spLocks noGrp="1"/>
          </p:cNvSpPr>
          <p:nvPr>
            <p:ph type="ftr" sz="quarter" idx="11"/>
          </p:nvPr>
        </p:nvSpPr>
        <p:spPr>
          <a:xfrm>
            <a:off x="6228184" y="6096000"/>
            <a:ext cx="1163216" cy="5397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900" dirty="0">
                <a:solidFill>
                  <a:srgbClr val="002147"/>
                </a:solidFill>
              </a:rPr>
              <a:t>Pieter Bruegel the Elder, </a:t>
            </a:r>
            <a:r>
              <a:rPr lang="en-US" altLang="en-US" sz="900" i="1" dirty="0">
                <a:solidFill>
                  <a:srgbClr val="002147"/>
                </a:solidFill>
              </a:rPr>
              <a:t>The Fall of the Rebel Angels</a:t>
            </a:r>
            <a:r>
              <a:rPr lang="en-US" altLang="en-US" sz="900" dirty="0">
                <a:solidFill>
                  <a:srgbClr val="002147"/>
                </a:solidFill>
              </a:rPr>
              <a:t> (1562)</a:t>
            </a:r>
          </a:p>
          <a:p>
            <a:endParaRPr lang="en-US" altLang="en-US" sz="900" dirty="0">
              <a:solidFill>
                <a:srgbClr val="002147"/>
              </a:solidFill>
            </a:endParaRPr>
          </a:p>
          <a:p>
            <a:endParaRPr lang="en-US" altLang="en-US" sz="900" dirty="0">
              <a:solidFill>
                <a:srgbClr val="002147"/>
              </a:solidFill>
            </a:endParaRPr>
          </a:p>
          <a:p>
            <a:endParaRPr lang="en-US" altLang="en-US" sz="900" dirty="0">
              <a:solidFill>
                <a:srgbClr val="002147"/>
              </a:solidFill>
            </a:endParaRPr>
          </a:p>
        </p:txBody>
      </p:sp>
      <p:sp>
        <p:nvSpPr>
          <p:cNvPr id="7" name="Rectangle 6">
            <a:extLst>
              <a:ext uri="{FF2B5EF4-FFF2-40B4-BE49-F238E27FC236}">
                <a16:creationId xmlns:a16="http://schemas.microsoft.com/office/drawing/2014/main" id="{C3E3A238-9815-5B42-BD7F-25C787B8771B}"/>
              </a:ext>
            </a:extLst>
          </p:cNvPr>
          <p:cNvSpPr/>
          <p:nvPr/>
        </p:nvSpPr>
        <p:spPr>
          <a:xfrm>
            <a:off x="3834172" y="5468823"/>
            <a:ext cx="4572000" cy="215444"/>
          </a:xfrm>
          <a:prstGeom prst="rect">
            <a:avLst/>
          </a:prstGeom>
        </p:spPr>
        <p:txBody>
          <a:bodyPr>
            <a:spAutoFit/>
          </a:bodyPr>
          <a:lstStyle/>
          <a:p>
            <a:pPr algn="r"/>
            <a:r>
              <a:rPr lang="en-US" altLang="en-US" sz="800" dirty="0">
                <a:solidFill>
                  <a:schemeClr val="bg1"/>
                </a:solidFill>
              </a:rPr>
              <a:t>Source: Public domain, with enhancement by the Google Art Project</a:t>
            </a:r>
          </a:p>
        </p:txBody>
      </p:sp>
    </p:spTree>
    <p:extLst>
      <p:ext uri="{BB962C8B-B14F-4D97-AF65-F5344CB8AC3E}">
        <p14:creationId xmlns:p14="http://schemas.microsoft.com/office/powerpoint/2010/main" val="220884757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1">
            <a:extLst>
              <a:ext uri="{FF2B5EF4-FFF2-40B4-BE49-F238E27FC236}">
                <a16:creationId xmlns:a16="http://schemas.microsoft.com/office/drawing/2014/main" id="{D836BF12-7C02-574D-B15B-AFE9F2E54103}"/>
              </a:ext>
            </a:extLst>
          </p:cNvPr>
          <p:cNvSpPr>
            <a:spLocks noGrp="1"/>
          </p:cNvSpPr>
          <p:nvPr>
            <p:ph type="title"/>
          </p:nvPr>
        </p:nvSpPr>
        <p:spPr/>
        <p:txBody>
          <a:bodyPr/>
          <a:lstStyle/>
          <a:p>
            <a:r>
              <a:rPr lang="en-GB" altLang="en-US" dirty="0"/>
              <a:t>The situation of evil today</a:t>
            </a:r>
          </a:p>
        </p:txBody>
      </p:sp>
      <p:sp>
        <p:nvSpPr>
          <p:cNvPr id="30723" name="Content Placeholder 2">
            <a:extLst>
              <a:ext uri="{FF2B5EF4-FFF2-40B4-BE49-F238E27FC236}">
                <a16:creationId xmlns:a16="http://schemas.microsoft.com/office/drawing/2014/main" id="{77F6E7EB-4D0C-9B4F-8D57-130C8C616BAC}"/>
              </a:ext>
            </a:extLst>
          </p:cNvPr>
          <p:cNvSpPr>
            <a:spLocks noGrp="1"/>
          </p:cNvSpPr>
          <p:nvPr>
            <p:ph idx="1"/>
          </p:nvPr>
        </p:nvSpPr>
        <p:spPr>
          <a:xfrm>
            <a:off x="685800" y="1196752"/>
            <a:ext cx="7772400" cy="4608512"/>
          </a:xfrm>
        </p:spPr>
        <p:txBody>
          <a:bodyPr/>
          <a:lstStyle/>
          <a:p>
            <a:pPr>
              <a:lnSpc>
                <a:spcPct val="100000"/>
              </a:lnSpc>
              <a:spcBef>
                <a:spcPts val="0"/>
              </a:spcBef>
              <a:spcAft>
                <a:spcPts val="1200"/>
              </a:spcAft>
            </a:pPr>
            <a:r>
              <a:rPr lang="en-US" dirty="0"/>
              <a:t>Evils of one kind or another have traditionally been the greatest problems facing us. In cases in which evils are instrumental goods, a common strategy has been to minimize the evils while trying to retain instrumental effects, e.g. local </a:t>
            </a:r>
            <a:r>
              <a:rPr lang="en-US" dirty="0" err="1"/>
              <a:t>anaesthetics</a:t>
            </a:r>
            <a:r>
              <a:rPr lang="en-US" dirty="0"/>
              <a:t>.</a:t>
            </a:r>
          </a:p>
          <a:p>
            <a:pPr>
              <a:lnSpc>
                <a:spcPct val="100000"/>
              </a:lnSpc>
              <a:spcBef>
                <a:spcPts val="0"/>
              </a:spcBef>
              <a:spcAft>
                <a:spcPts val="1200"/>
              </a:spcAft>
            </a:pPr>
            <a:r>
              <a:rPr lang="en-US" dirty="0"/>
              <a:t>Globally, a great deal has been achieved to reduce natural evils. Life expectancy worldwide has doubled since the beginning of the Industrial Revolution and associated advances in healthcare. The use of artificial power has also radically reduced the direct human effort required to produce our food or necessities of life, undermining the economic basis of slavery.</a:t>
            </a:r>
          </a:p>
          <a:p>
            <a:pPr>
              <a:lnSpc>
                <a:spcPct val="100000"/>
              </a:lnSpc>
              <a:spcBef>
                <a:spcPts val="0"/>
              </a:spcBef>
              <a:spcAft>
                <a:spcPts val="1200"/>
              </a:spcAft>
            </a:pPr>
            <a:r>
              <a:rPr lang="en-US" dirty="0"/>
              <a:t>On the other hand, the moral picture is mixed, and technically advanced societies have also proved capable of terrible evil.</a:t>
            </a:r>
          </a:p>
          <a:p>
            <a:pPr>
              <a:lnSpc>
                <a:spcPct val="100000"/>
              </a:lnSpc>
              <a:spcBef>
                <a:spcPts val="0"/>
              </a:spcBef>
              <a:spcAft>
                <a:spcPts val="1200"/>
              </a:spcAft>
            </a:pPr>
            <a:endParaRPr lang="en-US" dirty="0"/>
          </a:p>
          <a:p>
            <a:pPr>
              <a:lnSpc>
                <a:spcPct val="100000"/>
              </a:lnSpc>
              <a:spcBef>
                <a:spcPts val="0"/>
              </a:spcBef>
              <a:spcAft>
                <a:spcPts val="1200"/>
              </a:spcAft>
            </a:pPr>
            <a:endParaRPr lang="en-US" dirty="0"/>
          </a:p>
          <a:p>
            <a:pPr>
              <a:lnSpc>
                <a:spcPct val="100000"/>
              </a:lnSpc>
              <a:spcBef>
                <a:spcPts val="0"/>
              </a:spcBef>
              <a:spcAft>
                <a:spcPts val="1200"/>
              </a:spcAft>
            </a:pPr>
            <a:endParaRPr lang="en-US" dirty="0"/>
          </a:p>
          <a:p>
            <a:pPr>
              <a:lnSpc>
                <a:spcPct val="100000"/>
              </a:lnSpc>
              <a:spcBef>
                <a:spcPts val="0"/>
              </a:spcBef>
              <a:spcAft>
                <a:spcPts val="1200"/>
              </a:spcAft>
            </a:pPr>
            <a:endParaRPr lang="en-US" dirty="0"/>
          </a:p>
        </p:txBody>
      </p:sp>
      <p:sp>
        <p:nvSpPr>
          <p:cNvPr id="30724" name="Date Placeholder 3">
            <a:extLst>
              <a:ext uri="{FF2B5EF4-FFF2-40B4-BE49-F238E27FC236}">
                <a16:creationId xmlns:a16="http://schemas.microsoft.com/office/drawing/2014/main" id="{1BF923B4-602A-FA43-913D-1FBE534EB083}"/>
              </a:ext>
            </a:extLst>
          </p:cNvPr>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21457FA2-8819-8147-BF3D-37639B31804B}" type="datetime1">
              <a:rPr lang="en-US" altLang="en-US" sz="900" smtClean="0">
                <a:solidFill>
                  <a:srgbClr val="002147"/>
                </a:solidFill>
              </a:rPr>
              <a:pPr/>
              <a:t>10/16/20</a:t>
            </a:fld>
            <a:endParaRPr lang="en-US" altLang="en-US" sz="900">
              <a:solidFill>
                <a:srgbClr val="002147"/>
              </a:solidFill>
            </a:endParaRPr>
          </a:p>
        </p:txBody>
      </p:sp>
      <p:sp>
        <p:nvSpPr>
          <p:cNvPr id="30725" name="Slide Number Placeholder 5">
            <a:extLst>
              <a:ext uri="{FF2B5EF4-FFF2-40B4-BE49-F238E27FC236}">
                <a16:creationId xmlns:a16="http://schemas.microsoft.com/office/drawing/2014/main" id="{1FD55A60-0852-E941-8263-0E1E09204AC8}"/>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900">
                <a:solidFill>
                  <a:srgbClr val="002147"/>
                </a:solidFill>
              </a:rPr>
              <a:t>Page </a:t>
            </a:r>
            <a:fld id="{5C20F90C-6477-4643-952F-BD5109A2D457}" type="slidenum">
              <a:rPr lang="en-US" altLang="en-US" sz="900">
                <a:solidFill>
                  <a:srgbClr val="002147"/>
                </a:solidFill>
              </a:rPr>
              <a:pPr/>
              <a:t>19</a:t>
            </a:fld>
            <a:endParaRPr lang="en-US" altLang="en-US" sz="900">
              <a:solidFill>
                <a:srgbClr val="002147"/>
              </a:solidFill>
            </a:endParaRPr>
          </a:p>
        </p:txBody>
      </p:sp>
      <p:sp>
        <p:nvSpPr>
          <p:cNvPr id="30727" name="Footer Placeholder 4">
            <a:extLst>
              <a:ext uri="{FF2B5EF4-FFF2-40B4-BE49-F238E27FC236}">
                <a16:creationId xmlns:a16="http://schemas.microsoft.com/office/drawing/2014/main" id="{6600808F-A473-B14F-BA63-CFBD16BC812F}"/>
              </a:ext>
            </a:extLst>
          </p:cNvPr>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900" dirty="0">
                <a:solidFill>
                  <a:srgbClr val="002147"/>
                </a:solidFill>
              </a:rPr>
              <a:t>Introduction</a:t>
            </a:r>
          </a:p>
        </p:txBody>
      </p:sp>
    </p:spTree>
    <p:extLst>
      <p:ext uri="{BB962C8B-B14F-4D97-AF65-F5344CB8AC3E}">
        <p14:creationId xmlns:p14="http://schemas.microsoft.com/office/powerpoint/2010/main" val="269867804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F6DEBAAD-EB41-5F4C-826B-0BF3ED8D4EE7}"/>
              </a:ext>
            </a:extLst>
          </p:cNvPr>
          <p:cNvPicPr>
            <a:picLocks noChangeAspect="1"/>
          </p:cNvPicPr>
          <p:nvPr/>
        </p:nvPicPr>
        <p:blipFill>
          <a:blip r:embed="rId3"/>
          <a:stretch>
            <a:fillRect/>
          </a:stretch>
        </p:blipFill>
        <p:spPr>
          <a:xfrm>
            <a:off x="2699792" y="0"/>
            <a:ext cx="6449669" cy="6825046"/>
          </a:xfrm>
          <a:prstGeom prst="rect">
            <a:avLst/>
          </a:prstGeom>
        </p:spPr>
      </p:pic>
      <p:sp>
        <p:nvSpPr>
          <p:cNvPr id="160770" name="Content Placeholder 2"/>
          <p:cNvSpPr>
            <a:spLocks noGrp="1"/>
          </p:cNvSpPr>
          <p:nvPr>
            <p:ph idx="1"/>
          </p:nvPr>
        </p:nvSpPr>
        <p:spPr>
          <a:xfrm>
            <a:off x="683569" y="470311"/>
            <a:ext cx="2736303" cy="5334953"/>
          </a:xfrm>
        </p:spPr>
        <p:txBody>
          <a:bodyPr/>
          <a:lstStyle/>
          <a:p>
            <a:pPr marL="0" indent="0">
              <a:lnSpc>
                <a:spcPct val="130000"/>
              </a:lnSpc>
              <a:spcAft>
                <a:spcPts val="1200"/>
              </a:spcAft>
              <a:buNone/>
            </a:pPr>
            <a:r>
              <a:rPr lang="en-GB" altLang="en-US" sz="3200" dirty="0">
                <a:solidFill>
                  <a:schemeClr val="bg1"/>
                </a:solidFill>
              </a:rPr>
              <a:t>What is evil?</a:t>
            </a:r>
          </a:p>
          <a:p>
            <a:pPr marL="0" indent="0">
              <a:lnSpc>
                <a:spcPct val="130000"/>
              </a:lnSpc>
              <a:spcAft>
                <a:spcPts val="1200"/>
              </a:spcAft>
              <a:buNone/>
            </a:pPr>
            <a:r>
              <a:rPr lang="en-GB" altLang="en-US" sz="3200" dirty="0">
                <a:solidFill>
                  <a:schemeClr val="bg1"/>
                </a:solidFill>
              </a:rPr>
              <a:t>The problems and resolution</a:t>
            </a:r>
            <a:br>
              <a:rPr lang="en-GB" altLang="en-US" sz="3200" dirty="0">
                <a:solidFill>
                  <a:schemeClr val="bg1"/>
                </a:solidFill>
              </a:rPr>
            </a:br>
            <a:r>
              <a:rPr lang="en-GB" altLang="en-US" sz="3200" dirty="0">
                <a:solidFill>
                  <a:schemeClr val="bg1"/>
                </a:solidFill>
              </a:rPr>
              <a:t>of evil</a:t>
            </a:r>
          </a:p>
          <a:p>
            <a:pPr marL="0" indent="0">
              <a:lnSpc>
                <a:spcPct val="130000"/>
              </a:lnSpc>
              <a:spcAft>
                <a:spcPts val="1200"/>
              </a:spcAft>
              <a:buNone/>
            </a:pPr>
            <a:br>
              <a:rPr lang="en-GB" altLang="en-US" sz="3200" dirty="0">
                <a:solidFill>
                  <a:schemeClr val="bg1"/>
                </a:solidFill>
              </a:rPr>
            </a:br>
            <a:endParaRPr lang="en-GB" altLang="en-US" sz="3200" dirty="0">
              <a:solidFill>
                <a:schemeClr val="bg1"/>
              </a:solidFill>
            </a:endParaRPr>
          </a:p>
          <a:p>
            <a:pPr marL="0" indent="0">
              <a:lnSpc>
                <a:spcPct val="130000"/>
              </a:lnSpc>
              <a:spcAft>
                <a:spcPts val="1200"/>
              </a:spcAft>
              <a:buNone/>
            </a:pPr>
            <a:r>
              <a:rPr lang="en-GB" altLang="en-US" sz="3200" dirty="0">
                <a:solidFill>
                  <a:schemeClr val="bg1"/>
                </a:solidFill>
              </a:rPr>
              <a:t>Concluding remarks</a:t>
            </a:r>
          </a:p>
          <a:p>
            <a:pPr algn="ctr">
              <a:lnSpc>
                <a:spcPct val="100000"/>
              </a:lnSpc>
              <a:spcAft>
                <a:spcPts val="1200"/>
              </a:spcAft>
            </a:pPr>
            <a:endParaRPr lang="en-GB" altLang="en-US" dirty="0">
              <a:solidFill>
                <a:schemeClr val="bg1"/>
              </a:solidFill>
            </a:endParaRPr>
          </a:p>
          <a:p>
            <a:pPr algn="ctr">
              <a:lnSpc>
                <a:spcPct val="100000"/>
              </a:lnSpc>
              <a:spcAft>
                <a:spcPts val="1200"/>
              </a:spcAft>
            </a:pPr>
            <a:endParaRPr lang="en-GB" altLang="en-US" dirty="0">
              <a:solidFill>
                <a:schemeClr val="bg1"/>
              </a:solidFill>
            </a:endParaRPr>
          </a:p>
          <a:p>
            <a:pPr algn="ctr">
              <a:lnSpc>
                <a:spcPct val="100000"/>
              </a:lnSpc>
              <a:spcAft>
                <a:spcPts val="1200"/>
              </a:spcAft>
            </a:pPr>
            <a:endParaRPr lang="en-GB" altLang="en-US" dirty="0">
              <a:solidFill>
                <a:schemeClr val="bg1"/>
              </a:solidFill>
            </a:endParaRPr>
          </a:p>
          <a:p>
            <a:pPr algn="ctr">
              <a:lnSpc>
                <a:spcPct val="100000"/>
              </a:lnSpc>
              <a:spcAft>
                <a:spcPts val="1200"/>
              </a:spcAft>
            </a:pPr>
            <a:endParaRPr lang="en-GB" altLang="en-US" dirty="0">
              <a:solidFill>
                <a:schemeClr val="bg1"/>
              </a:solidFill>
            </a:endParaRPr>
          </a:p>
          <a:p>
            <a:pPr algn="ctr">
              <a:lnSpc>
                <a:spcPct val="100000"/>
              </a:lnSpc>
              <a:spcAft>
                <a:spcPts val="1200"/>
              </a:spcAft>
            </a:pPr>
            <a:endParaRPr lang="en-GB" altLang="en-US" dirty="0">
              <a:solidFill>
                <a:schemeClr val="bg1"/>
              </a:solidFill>
            </a:endParaRPr>
          </a:p>
          <a:p>
            <a:pPr algn="ctr">
              <a:lnSpc>
                <a:spcPct val="100000"/>
              </a:lnSpc>
              <a:spcAft>
                <a:spcPts val="1200"/>
              </a:spcAft>
            </a:pPr>
            <a:endParaRPr lang="en-GB" altLang="en-US" dirty="0">
              <a:solidFill>
                <a:schemeClr val="bg1"/>
              </a:solidFill>
            </a:endParaRPr>
          </a:p>
        </p:txBody>
      </p:sp>
      <p:sp>
        <p:nvSpPr>
          <p:cNvPr id="160771"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128"/>
              </a:defRPr>
            </a:lvl1pPr>
            <a:lvl2pPr marL="742950" indent="-28575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fld id="{08E98C45-A649-9642-B8BE-7BD20E9E1C1A}" type="datetime1">
              <a:rPr lang="en-US" altLang="en-US" sz="900">
                <a:solidFill>
                  <a:schemeClr val="bg1"/>
                </a:solidFill>
              </a:rPr>
              <a:pPr/>
              <a:t>10/16/20</a:t>
            </a:fld>
            <a:endParaRPr lang="en-US" altLang="en-US" sz="900" dirty="0">
              <a:solidFill>
                <a:schemeClr val="bg1"/>
              </a:solidFill>
            </a:endParaRPr>
          </a:p>
        </p:txBody>
      </p:sp>
      <p:sp>
        <p:nvSpPr>
          <p:cNvPr id="160772"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128"/>
              </a:defRPr>
            </a:lvl1pPr>
            <a:lvl2pPr marL="742950" indent="-28575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r>
              <a:rPr lang="en-US" altLang="en-US" sz="900">
                <a:solidFill>
                  <a:schemeClr val="bg1"/>
                </a:solidFill>
              </a:rPr>
              <a:t>Page </a:t>
            </a:r>
            <a:fld id="{8A013457-C026-4148-ACE8-C0D53A95F321}" type="slidenum">
              <a:rPr lang="en-US" altLang="en-US" sz="900">
                <a:solidFill>
                  <a:schemeClr val="bg1"/>
                </a:solidFill>
              </a:rPr>
              <a:pPr/>
              <a:t>2</a:t>
            </a:fld>
            <a:endParaRPr lang="en-US" altLang="en-US" sz="900">
              <a:solidFill>
                <a:schemeClr val="bg1"/>
              </a:solidFill>
            </a:endParaRPr>
          </a:p>
        </p:txBody>
      </p:sp>
      <p:sp>
        <p:nvSpPr>
          <p:cNvPr id="7" name="Footer Placeholder 4">
            <a:extLst>
              <a:ext uri="{FF2B5EF4-FFF2-40B4-BE49-F238E27FC236}">
                <a16:creationId xmlns:a16="http://schemas.microsoft.com/office/drawing/2014/main" id="{55E2A59D-706A-B849-B4CA-68701B6A9C5D}"/>
              </a:ext>
            </a:extLst>
          </p:cNvPr>
          <p:cNvSpPr txBox="1">
            <a:spLocks/>
          </p:cNvSpPr>
          <p:nvPr/>
        </p:nvSpPr>
        <p:spPr bwMode="auto">
          <a:xfrm>
            <a:off x="2659137" y="6197085"/>
            <a:ext cx="3234940" cy="539750"/>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defPPr>
              <a:defRPr lang="en-US"/>
            </a:defPPr>
            <a:lvl1pPr algn="l" rtl="0" eaLnBrk="0" fontAlgn="base" hangingPunct="0">
              <a:lnSpc>
                <a:spcPts val="1200"/>
              </a:lnSpc>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1pPr>
            <a:lvl2pPr marL="742950" indent="-285750" algn="l" rtl="0" eaLnBrk="0" fontAlgn="base" hangingPunct="0">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2pPr>
            <a:lvl3pPr marL="1143000" indent="-228600" algn="l" rtl="0" eaLnBrk="0" fontAlgn="base" hangingPunct="0">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3pPr>
            <a:lvl4pPr marL="1600200" indent="-228600" algn="l" rtl="0" eaLnBrk="0" fontAlgn="base" hangingPunct="0">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4pPr>
            <a:lvl5pPr marL="2057400" indent="-228600" algn="l" rtl="0" eaLnBrk="0" fontAlgn="base" hangingPunct="0">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5pPr>
            <a:lvl6pPr marL="2514600" indent="-228600" algn="l" defTabSz="914400" rtl="0" eaLnBrk="0" fontAlgn="base" latinLnBrk="0" hangingPunct="0">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6pPr>
            <a:lvl7pPr marL="2971800" indent="-228600" algn="l" defTabSz="914400" rtl="0" eaLnBrk="0" fontAlgn="base" latinLnBrk="0" hangingPunct="0">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7pPr>
            <a:lvl8pPr marL="3429000" indent="-228600" algn="l" defTabSz="914400" rtl="0" eaLnBrk="0" fontAlgn="base" latinLnBrk="0" hangingPunct="0">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8pPr>
            <a:lvl9pPr marL="3886200" indent="-228600" algn="l" defTabSz="914400" rtl="0" eaLnBrk="0" fontAlgn="base" latinLnBrk="0" hangingPunct="0">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9pPr>
          </a:lstStyle>
          <a:p>
            <a:pPr algn="r"/>
            <a:br>
              <a:rPr lang="en-US" altLang="en-US" sz="1100" dirty="0">
                <a:solidFill>
                  <a:schemeClr val="bg1"/>
                </a:solidFill>
              </a:rPr>
            </a:br>
            <a:r>
              <a:rPr lang="en-US" altLang="en-US" sz="1000" dirty="0">
                <a:solidFill>
                  <a:schemeClr val="bg1"/>
                </a:solidFill>
              </a:rPr>
              <a:t>”Lucifer” (1890) by Franz Stuck </a:t>
            </a:r>
            <a:br>
              <a:rPr lang="en-US" altLang="en-US" sz="1000" dirty="0">
                <a:solidFill>
                  <a:schemeClr val="bg1"/>
                </a:solidFill>
              </a:rPr>
            </a:br>
            <a:r>
              <a:rPr lang="en-US" altLang="en-US" sz="1000" dirty="0">
                <a:solidFill>
                  <a:schemeClr val="bg1"/>
                </a:solidFill>
              </a:rPr>
              <a:t>Source: public domain; Wikimedia commons</a:t>
            </a:r>
          </a:p>
        </p:txBody>
      </p:sp>
    </p:spTree>
    <p:extLst>
      <p:ext uri="{BB962C8B-B14F-4D97-AF65-F5344CB8AC3E}">
        <p14:creationId xmlns:p14="http://schemas.microsoft.com/office/powerpoint/2010/main" val="402671456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1">
            <a:extLst>
              <a:ext uri="{FF2B5EF4-FFF2-40B4-BE49-F238E27FC236}">
                <a16:creationId xmlns:a16="http://schemas.microsoft.com/office/drawing/2014/main" id="{D836BF12-7C02-574D-B15B-AFE9F2E54103}"/>
              </a:ext>
            </a:extLst>
          </p:cNvPr>
          <p:cNvSpPr>
            <a:spLocks noGrp="1"/>
          </p:cNvSpPr>
          <p:nvPr>
            <p:ph type="title"/>
          </p:nvPr>
        </p:nvSpPr>
        <p:spPr/>
        <p:txBody>
          <a:bodyPr/>
          <a:lstStyle/>
          <a:p>
            <a:r>
              <a:rPr lang="en-GB" altLang="en-US" dirty="0"/>
              <a:t>What is NOT the problem of evil?</a:t>
            </a:r>
          </a:p>
        </p:txBody>
      </p:sp>
      <p:sp>
        <p:nvSpPr>
          <p:cNvPr id="30723" name="Content Placeholder 2">
            <a:extLst>
              <a:ext uri="{FF2B5EF4-FFF2-40B4-BE49-F238E27FC236}">
                <a16:creationId xmlns:a16="http://schemas.microsoft.com/office/drawing/2014/main" id="{77F6E7EB-4D0C-9B4F-8D57-130C8C616BAC}"/>
              </a:ext>
            </a:extLst>
          </p:cNvPr>
          <p:cNvSpPr>
            <a:spLocks noGrp="1"/>
          </p:cNvSpPr>
          <p:nvPr>
            <p:ph idx="1"/>
          </p:nvPr>
        </p:nvSpPr>
        <p:spPr>
          <a:xfrm>
            <a:off x="685800" y="1196752"/>
            <a:ext cx="7772400" cy="4608512"/>
          </a:xfrm>
        </p:spPr>
        <p:txBody>
          <a:bodyPr/>
          <a:lstStyle/>
          <a:p>
            <a:pPr>
              <a:lnSpc>
                <a:spcPct val="100000"/>
              </a:lnSpc>
              <a:spcBef>
                <a:spcPts val="0"/>
              </a:spcBef>
              <a:spcAft>
                <a:spcPts val="1200"/>
              </a:spcAft>
            </a:pPr>
            <a:r>
              <a:rPr lang="en-US" dirty="0"/>
              <a:t>Suffering involves physical or mental pain but not all suffering is unwanted. For example, some desired goals are difficult to attain and are chosen despite the suffering involved.</a:t>
            </a:r>
          </a:p>
          <a:p>
            <a:pPr>
              <a:lnSpc>
                <a:spcPct val="100000"/>
              </a:lnSpc>
              <a:spcBef>
                <a:spcPts val="0"/>
              </a:spcBef>
              <a:spcAft>
                <a:spcPts val="1200"/>
              </a:spcAft>
            </a:pPr>
            <a:r>
              <a:rPr lang="en-US" dirty="0"/>
              <a:t>Anyone training to compete in the Olympics, for example, chooses freely to suffer extensively and for long periods. Similarly, Michelangelo suffered so much while painting the Sistine Chapel ceiling that he wrote a poem about the suffering. As another example, Christians in the early Church expected the path to salvation to involve suffering. As a result, they sometimes worried about not suffering enough. </a:t>
            </a:r>
          </a:p>
          <a:p>
            <a:pPr>
              <a:lnSpc>
                <a:spcPct val="100000"/>
              </a:lnSpc>
              <a:spcBef>
                <a:spcPts val="0"/>
              </a:spcBef>
              <a:spcAft>
                <a:spcPts val="1200"/>
              </a:spcAft>
            </a:pPr>
            <a:r>
              <a:rPr lang="en-US" dirty="0"/>
              <a:t>The lesson is that we do not really have an intellectual problem with suffering as means to some chosen good goal.</a:t>
            </a:r>
          </a:p>
          <a:p>
            <a:pPr>
              <a:lnSpc>
                <a:spcPct val="100000"/>
              </a:lnSpc>
              <a:spcBef>
                <a:spcPts val="0"/>
              </a:spcBef>
              <a:spcAft>
                <a:spcPts val="1200"/>
              </a:spcAft>
            </a:pPr>
            <a:endParaRPr lang="en-US" dirty="0"/>
          </a:p>
          <a:p>
            <a:pPr>
              <a:lnSpc>
                <a:spcPct val="100000"/>
              </a:lnSpc>
              <a:spcBef>
                <a:spcPts val="0"/>
              </a:spcBef>
              <a:spcAft>
                <a:spcPts val="1200"/>
              </a:spcAft>
            </a:pPr>
            <a:endParaRPr lang="en-US" dirty="0"/>
          </a:p>
          <a:p>
            <a:pPr>
              <a:lnSpc>
                <a:spcPct val="100000"/>
              </a:lnSpc>
              <a:spcBef>
                <a:spcPts val="0"/>
              </a:spcBef>
              <a:spcAft>
                <a:spcPts val="1200"/>
              </a:spcAft>
            </a:pPr>
            <a:endParaRPr lang="en-US" dirty="0"/>
          </a:p>
          <a:p>
            <a:pPr>
              <a:lnSpc>
                <a:spcPct val="100000"/>
              </a:lnSpc>
              <a:spcBef>
                <a:spcPts val="0"/>
              </a:spcBef>
              <a:spcAft>
                <a:spcPts val="1200"/>
              </a:spcAft>
            </a:pPr>
            <a:endParaRPr lang="en-US" dirty="0"/>
          </a:p>
          <a:p>
            <a:pPr>
              <a:lnSpc>
                <a:spcPct val="100000"/>
              </a:lnSpc>
              <a:spcBef>
                <a:spcPts val="0"/>
              </a:spcBef>
              <a:spcAft>
                <a:spcPts val="1200"/>
              </a:spcAft>
            </a:pPr>
            <a:endParaRPr lang="en-US" dirty="0"/>
          </a:p>
        </p:txBody>
      </p:sp>
      <p:sp>
        <p:nvSpPr>
          <p:cNvPr id="30724" name="Date Placeholder 3">
            <a:extLst>
              <a:ext uri="{FF2B5EF4-FFF2-40B4-BE49-F238E27FC236}">
                <a16:creationId xmlns:a16="http://schemas.microsoft.com/office/drawing/2014/main" id="{1BF923B4-602A-FA43-913D-1FBE534EB083}"/>
              </a:ext>
            </a:extLst>
          </p:cNvPr>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21457FA2-8819-8147-BF3D-37639B31804B}" type="datetime1">
              <a:rPr lang="en-US" altLang="en-US" sz="900" smtClean="0">
                <a:solidFill>
                  <a:srgbClr val="002147"/>
                </a:solidFill>
              </a:rPr>
              <a:pPr/>
              <a:t>10/16/20</a:t>
            </a:fld>
            <a:endParaRPr lang="en-US" altLang="en-US" sz="900">
              <a:solidFill>
                <a:srgbClr val="002147"/>
              </a:solidFill>
            </a:endParaRPr>
          </a:p>
        </p:txBody>
      </p:sp>
      <p:sp>
        <p:nvSpPr>
          <p:cNvPr id="30725" name="Slide Number Placeholder 5">
            <a:extLst>
              <a:ext uri="{FF2B5EF4-FFF2-40B4-BE49-F238E27FC236}">
                <a16:creationId xmlns:a16="http://schemas.microsoft.com/office/drawing/2014/main" id="{1FD55A60-0852-E941-8263-0E1E09204AC8}"/>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900">
                <a:solidFill>
                  <a:srgbClr val="002147"/>
                </a:solidFill>
              </a:rPr>
              <a:t>Page </a:t>
            </a:r>
            <a:fld id="{5C20F90C-6477-4643-952F-BD5109A2D457}" type="slidenum">
              <a:rPr lang="en-US" altLang="en-US" sz="900">
                <a:solidFill>
                  <a:srgbClr val="002147"/>
                </a:solidFill>
              </a:rPr>
              <a:pPr/>
              <a:t>20</a:t>
            </a:fld>
            <a:endParaRPr lang="en-US" altLang="en-US" sz="900">
              <a:solidFill>
                <a:srgbClr val="002147"/>
              </a:solidFill>
            </a:endParaRPr>
          </a:p>
        </p:txBody>
      </p:sp>
      <p:sp>
        <p:nvSpPr>
          <p:cNvPr id="30727" name="Footer Placeholder 4">
            <a:extLst>
              <a:ext uri="{FF2B5EF4-FFF2-40B4-BE49-F238E27FC236}">
                <a16:creationId xmlns:a16="http://schemas.microsoft.com/office/drawing/2014/main" id="{6600808F-A473-B14F-BA63-CFBD16BC812F}"/>
              </a:ext>
            </a:extLst>
          </p:cNvPr>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900" dirty="0">
                <a:solidFill>
                  <a:srgbClr val="002147"/>
                </a:solidFill>
              </a:rPr>
              <a:t>Introduction</a:t>
            </a:r>
          </a:p>
        </p:txBody>
      </p:sp>
    </p:spTree>
    <p:extLst>
      <p:ext uri="{BB962C8B-B14F-4D97-AF65-F5344CB8AC3E}">
        <p14:creationId xmlns:p14="http://schemas.microsoft.com/office/powerpoint/2010/main" val="383556905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96066331-17B9-49CD-8CB2-F268E30CB257}"/>
              </a:ext>
            </a:extLst>
          </p:cNvPr>
          <p:cNvSpPr>
            <a:spLocks noGrp="1"/>
          </p:cNvSpPr>
          <p:nvPr>
            <p:ph type="title"/>
          </p:nvPr>
        </p:nvSpPr>
        <p:spPr>
          <a:xfrm>
            <a:off x="685800" y="287338"/>
            <a:ext cx="7772400" cy="935037"/>
          </a:xfrm>
        </p:spPr>
        <p:txBody>
          <a:bodyPr wrap="square" anchor="t">
            <a:normAutofit fontScale="90000"/>
          </a:bodyPr>
          <a:lstStyle/>
          <a:p>
            <a:r>
              <a:rPr lang="en-US" dirty="0"/>
              <a:t>Most of the Sistine Chapel Ceiling:</a:t>
            </a:r>
            <a:br>
              <a:rPr lang="en-US" dirty="0"/>
            </a:br>
            <a:r>
              <a:rPr lang="en-US" dirty="0"/>
              <a:t>a fruit of years of excruciating work</a:t>
            </a:r>
          </a:p>
        </p:txBody>
      </p:sp>
      <p:pic>
        <p:nvPicPr>
          <p:cNvPr id="6" name="Picture 5" descr="A picture containing clothing, photo, bear, many&#10;&#10;Description automatically generated">
            <a:extLst>
              <a:ext uri="{FF2B5EF4-FFF2-40B4-BE49-F238E27FC236}">
                <a16:creationId xmlns:a16="http://schemas.microsoft.com/office/drawing/2014/main" id="{CBC5BA15-0DD1-D34E-8942-75CE3D4B9EB6}"/>
              </a:ext>
            </a:extLst>
          </p:cNvPr>
          <p:cNvPicPr>
            <a:picLocks noChangeAspect="1"/>
          </p:cNvPicPr>
          <p:nvPr/>
        </p:nvPicPr>
        <p:blipFill rotWithShape="1">
          <a:blip r:embed="rId2" cstate="print">
            <a:extLst>
              <a:ext uri="{28A0092B-C50C-407E-A947-70E740481C1C}">
                <a14:useLocalDpi xmlns:a14="http://schemas.microsoft.com/office/drawing/2010/main"/>
              </a:ext>
            </a:extLst>
          </a:blip>
          <a:srcRect/>
          <a:stretch/>
        </p:blipFill>
        <p:spPr>
          <a:xfrm>
            <a:off x="0" y="1412776"/>
            <a:ext cx="9144000" cy="4114800"/>
          </a:xfrm>
          <a:prstGeom prst="rect">
            <a:avLst/>
          </a:prstGeom>
          <a:noFill/>
        </p:spPr>
      </p:pic>
      <p:sp>
        <p:nvSpPr>
          <p:cNvPr id="2" name="Date Placeholder 1">
            <a:extLst>
              <a:ext uri="{FF2B5EF4-FFF2-40B4-BE49-F238E27FC236}">
                <a16:creationId xmlns:a16="http://schemas.microsoft.com/office/drawing/2014/main" id="{409ECEB3-2B21-8049-932F-CA27873B8F14}"/>
              </a:ext>
            </a:extLst>
          </p:cNvPr>
          <p:cNvSpPr>
            <a:spLocks noGrp="1"/>
          </p:cNvSpPr>
          <p:nvPr>
            <p:ph type="dt" sz="half" idx="10"/>
          </p:nvPr>
        </p:nvSpPr>
        <p:spPr>
          <a:xfrm>
            <a:off x="7556500" y="6102350"/>
            <a:ext cx="1366838" cy="457200"/>
          </a:xfrm>
        </p:spPr>
        <p:txBody>
          <a:bodyPr wrap="square" anchor="t">
            <a:normAutofit/>
          </a:bodyPr>
          <a:lstStyle/>
          <a:p>
            <a:pPr>
              <a:spcAft>
                <a:spcPts val="600"/>
              </a:spcAft>
              <a:defRPr/>
            </a:pPr>
            <a:fld id="{4B981007-D02C-C044-B704-502905E4591E}" type="datetime1">
              <a:rPr lang="en-US" smtClean="0"/>
              <a:pPr>
                <a:spcAft>
                  <a:spcPts val="600"/>
                </a:spcAft>
                <a:defRPr/>
              </a:pPr>
              <a:t>10/16/20</a:t>
            </a:fld>
            <a:endParaRPr lang="en-US"/>
          </a:p>
        </p:txBody>
      </p:sp>
      <p:sp>
        <p:nvSpPr>
          <p:cNvPr id="4" name="Slide Number Placeholder 3">
            <a:extLst>
              <a:ext uri="{FF2B5EF4-FFF2-40B4-BE49-F238E27FC236}">
                <a16:creationId xmlns:a16="http://schemas.microsoft.com/office/drawing/2014/main" id="{3C719CD0-4E50-BB4D-BAD8-7557707E389D}"/>
              </a:ext>
            </a:extLst>
          </p:cNvPr>
          <p:cNvSpPr>
            <a:spLocks noGrp="1"/>
          </p:cNvSpPr>
          <p:nvPr>
            <p:ph type="sldNum" sz="quarter" idx="12"/>
          </p:nvPr>
        </p:nvSpPr>
        <p:spPr>
          <a:xfrm>
            <a:off x="7556500" y="6261100"/>
            <a:ext cx="1366838" cy="252413"/>
          </a:xfrm>
        </p:spPr>
        <p:txBody>
          <a:bodyPr wrap="square" anchor="t">
            <a:normAutofit/>
          </a:bodyPr>
          <a:lstStyle/>
          <a:p>
            <a:pPr>
              <a:spcAft>
                <a:spcPts val="600"/>
              </a:spcAft>
            </a:pPr>
            <a:r>
              <a:rPr lang="en-US" altLang="en-US" dirty="0"/>
              <a:t>Page </a:t>
            </a:r>
            <a:fld id="{7ABA169A-A81D-824A-917E-2B9AF2825459}" type="slidenum">
              <a:rPr lang="en-US" altLang="en-US" smtClean="0"/>
              <a:pPr>
                <a:spcAft>
                  <a:spcPts val="600"/>
                </a:spcAft>
              </a:pPr>
              <a:t>21</a:t>
            </a:fld>
            <a:endParaRPr lang="en-US" altLang="en-US" dirty="0"/>
          </a:p>
        </p:txBody>
      </p:sp>
      <p:sp>
        <p:nvSpPr>
          <p:cNvPr id="7" name="Footer Placeholder 2">
            <a:extLst>
              <a:ext uri="{FF2B5EF4-FFF2-40B4-BE49-F238E27FC236}">
                <a16:creationId xmlns:a16="http://schemas.microsoft.com/office/drawing/2014/main" id="{AD5215B2-9C91-1745-B85A-0EDB2563DE16}"/>
              </a:ext>
            </a:extLst>
          </p:cNvPr>
          <p:cNvSpPr txBox="1">
            <a:spLocks/>
          </p:cNvSpPr>
          <p:nvPr/>
        </p:nvSpPr>
        <p:spPr bwMode="auto">
          <a:xfrm>
            <a:off x="3779912" y="5589240"/>
            <a:ext cx="5256584" cy="252414"/>
          </a:xfrm>
          <a:prstGeom prst="rect">
            <a:avLst/>
          </a:prstGeom>
          <a:noFill/>
          <a:ln w="9525">
            <a:noFill/>
            <a:miter lim="800000"/>
            <a:headEnd/>
            <a:tailEnd/>
          </a:ln>
        </p:spPr>
        <p:txBody>
          <a:bodyPr vert="horz" wrap="square" lIns="0" tIns="0" rIns="0" bIns="0" numCol="1" anchor="t" anchorCtr="0" compatLnSpc="1">
            <a:prstTxWarp prst="textNoShape">
              <a:avLst/>
            </a:prstTxWarp>
            <a:normAutofit/>
          </a:bodyPr>
          <a:lstStyle>
            <a:defPPr>
              <a:defRPr lang="en-US"/>
            </a:defPPr>
            <a:lvl1pPr algn="l" rtl="0" eaLnBrk="0" fontAlgn="base" hangingPunct="0">
              <a:lnSpc>
                <a:spcPts val="1200"/>
              </a:lnSpc>
              <a:spcBef>
                <a:spcPct val="0"/>
              </a:spcBef>
              <a:spcAft>
                <a:spcPct val="0"/>
              </a:spcAft>
              <a:defRPr sz="900" kern="1200">
                <a:solidFill>
                  <a:srgbClr val="002147"/>
                </a:solidFill>
                <a:latin typeface="Arial" charset="0"/>
                <a:ea typeface="ＭＳ Ｐゴシック" charset="-128"/>
                <a:cs typeface="+mn-cs"/>
              </a:defRPr>
            </a:lvl1pPr>
            <a:lvl2pPr marL="457200" algn="l" rtl="0" eaLnBrk="0" fontAlgn="base" hangingPunct="0">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2pPr>
            <a:lvl3pPr marL="914400" algn="l" rtl="0" eaLnBrk="0" fontAlgn="base" hangingPunct="0">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3pPr>
            <a:lvl4pPr marL="1371600" algn="l" rtl="0" eaLnBrk="0" fontAlgn="base" hangingPunct="0">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4pPr>
            <a:lvl5pPr marL="1828800" algn="l" rtl="0" eaLnBrk="0" fontAlgn="base" hangingPunct="0">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5pPr>
            <a:lvl6pPr marL="2286000" algn="l" defTabSz="914400" rtl="0" eaLnBrk="1" latinLnBrk="0" hangingPunct="1">
              <a:defRPr sz="2400" kern="1200">
                <a:solidFill>
                  <a:schemeClr val="tx1"/>
                </a:solidFill>
                <a:latin typeface="Arial" panose="020B0604020202020204" pitchFamily="34" charset="0"/>
                <a:ea typeface="ＭＳ Ｐゴシック" panose="020B0600070205080204" pitchFamily="34" charset="-128"/>
                <a:cs typeface="+mn-cs"/>
              </a:defRPr>
            </a:lvl6pPr>
            <a:lvl7pPr marL="2743200" algn="l" defTabSz="914400" rtl="0" eaLnBrk="1" latinLnBrk="0" hangingPunct="1">
              <a:defRPr sz="2400" kern="1200">
                <a:solidFill>
                  <a:schemeClr val="tx1"/>
                </a:solidFill>
                <a:latin typeface="Arial" panose="020B0604020202020204" pitchFamily="34" charset="0"/>
                <a:ea typeface="ＭＳ Ｐゴシック" panose="020B0600070205080204" pitchFamily="34" charset="-128"/>
                <a:cs typeface="+mn-cs"/>
              </a:defRPr>
            </a:lvl7pPr>
            <a:lvl8pPr marL="3200400" algn="l" defTabSz="914400" rtl="0" eaLnBrk="1" latinLnBrk="0" hangingPunct="1">
              <a:defRPr sz="2400" kern="1200">
                <a:solidFill>
                  <a:schemeClr val="tx1"/>
                </a:solidFill>
                <a:latin typeface="Arial" panose="020B0604020202020204" pitchFamily="34" charset="0"/>
                <a:ea typeface="ＭＳ Ｐゴシック" panose="020B0600070205080204" pitchFamily="34" charset="-128"/>
                <a:cs typeface="+mn-cs"/>
              </a:defRPr>
            </a:lvl8pPr>
            <a:lvl9pPr marL="3657600" algn="l" defTabSz="914400" rtl="0" eaLnBrk="1" latinLnBrk="0" hangingPunct="1">
              <a:defRPr sz="2400" kern="1200">
                <a:solidFill>
                  <a:schemeClr val="tx1"/>
                </a:solidFill>
                <a:latin typeface="Arial" panose="020B0604020202020204" pitchFamily="34" charset="0"/>
                <a:ea typeface="ＭＳ Ｐゴシック" panose="020B0600070205080204" pitchFamily="34" charset="-128"/>
                <a:cs typeface="+mn-cs"/>
              </a:defRPr>
            </a:lvl9pPr>
          </a:lstStyle>
          <a:p>
            <a:pPr algn="r">
              <a:spcAft>
                <a:spcPts val="600"/>
              </a:spcAft>
              <a:defRPr/>
            </a:pPr>
            <a:r>
              <a:rPr lang="en-US" dirty="0">
                <a:solidFill>
                  <a:srgbClr val="04183B"/>
                </a:solidFill>
              </a:rPr>
              <a:t>Source: CC BY-SA 3.0, https://</a:t>
            </a:r>
            <a:r>
              <a:rPr lang="en-US" dirty="0" err="1">
                <a:solidFill>
                  <a:srgbClr val="04183B"/>
                </a:solidFill>
              </a:rPr>
              <a:t>commons.wikimedia.org</a:t>
            </a:r>
            <a:r>
              <a:rPr lang="en-US" dirty="0">
                <a:solidFill>
                  <a:srgbClr val="04183B"/>
                </a:solidFill>
              </a:rPr>
              <a:t>/w/</a:t>
            </a:r>
            <a:r>
              <a:rPr lang="en-US" dirty="0" err="1">
                <a:solidFill>
                  <a:srgbClr val="04183B"/>
                </a:solidFill>
              </a:rPr>
              <a:t>index.php</a:t>
            </a:r>
            <a:r>
              <a:rPr lang="en-US" dirty="0">
                <a:solidFill>
                  <a:srgbClr val="04183B"/>
                </a:solidFill>
              </a:rPr>
              <a:t>? </a:t>
            </a:r>
            <a:r>
              <a:rPr lang="en-US" dirty="0" err="1">
                <a:solidFill>
                  <a:srgbClr val="04183B"/>
                </a:solidFill>
              </a:rPr>
              <a:t>curid</a:t>
            </a:r>
            <a:r>
              <a:rPr lang="en-US" dirty="0">
                <a:solidFill>
                  <a:srgbClr val="04183B"/>
                </a:solidFill>
              </a:rPr>
              <a:t>=27931331</a:t>
            </a:r>
          </a:p>
        </p:txBody>
      </p:sp>
    </p:spTree>
    <p:extLst>
      <p:ext uri="{BB962C8B-B14F-4D97-AF65-F5344CB8AC3E}">
        <p14:creationId xmlns:p14="http://schemas.microsoft.com/office/powerpoint/2010/main" val="45496181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1">
            <a:extLst>
              <a:ext uri="{FF2B5EF4-FFF2-40B4-BE49-F238E27FC236}">
                <a16:creationId xmlns:a16="http://schemas.microsoft.com/office/drawing/2014/main" id="{D836BF12-7C02-574D-B15B-AFE9F2E54103}"/>
              </a:ext>
            </a:extLst>
          </p:cNvPr>
          <p:cNvSpPr>
            <a:spLocks noGrp="1"/>
          </p:cNvSpPr>
          <p:nvPr>
            <p:ph type="title"/>
          </p:nvPr>
        </p:nvSpPr>
        <p:spPr/>
        <p:txBody>
          <a:bodyPr/>
          <a:lstStyle/>
          <a:p>
            <a:r>
              <a:rPr lang="en-GB" altLang="en-US" dirty="0"/>
              <a:t>What are the genuine problems of evil?</a:t>
            </a:r>
          </a:p>
        </p:txBody>
      </p:sp>
      <p:sp>
        <p:nvSpPr>
          <p:cNvPr id="30723" name="Content Placeholder 2">
            <a:extLst>
              <a:ext uri="{FF2B5EF4-FFF2-40B4-BE49-F238E27FC236}">
                <a16:creationId xmlns:a16="http://schemas.microsoft.com/office/drawing/2014/main" id="{77F6E7EB-4D0C-9B4F-8D57-130C8C616BAC}"/>
              </a:ext>
            </a:extLst>
          </p:cNvPr>
          <p:cNvSpPr>
            <a:spLocks noGrp="1"/>
          </p:cNvSpPr>
          <p:nvPr>
            <p:ph idx="1"/>
          </p:nvPr>
        </p:nvSpPr>
        <p:spPr>
          <a:xfrm>
            <a:off x="685800" y="1196752"/>
            <a:ext cx="7772400" cy="4608512"/>
          </a:xfrm>
        </p:spPr>
        <p:txBody>
          <a:bodyPr/>
          <a:lstStyle/>
          <a:p>
            <a:pPr>
              <a:lnSpc>
                <a:spcPct val="100000"/>
              </a:lnSpc>
              <a:spcBef>
                <a:spcPts val="0"/>
              </a:spcBef>
              <a:spcAft>
                <a:spcPts val="1200"/>
              </a:spcAft>
            </a:pPr>
            <a:r>
              <a:rPr lang="en-US" dirty="0"/>
              <a:t>Confronted by evil, what should we do about it? We can reduce some natural evils but we cannot remove them utterly, and we ultimately face personal death and eventual cosmic death.</a:t>
            </a:r>
          </a:p>
          <a:p>
            <a:pPr>
              <a:lnSpc>
                <a:spcPct val="100000"/>
              </a:lnSpc>
              <a:spcBef>
                <a:spcPts val="0"/>
              </a:spcBef>
              <a:spcAft>
                <a:spcPts val="1200"/>
              </a:spcAft>
            </a:pPr>
            <a:r>
              <a:rPr lang="en-US" dirty="0"/>
              <a:t>For any worldview that includes the existence of a personal Creator God, other crucial questions include:</a:t>
            </a:r>
          </a:p>
          <a:p>
            <a:pPr marL="574675" lvl="1" indent="0">
              <a:spcBef>
                <a:spcPts val="0"/>
              </a:spcBef>
              <a:spcAft>
                <a:spcPts val="1200"/>
              </a:spcAft>
              <a:buNone/>
            </a:pPr>
            <a:r>
              <a:rPr lang="en-US" sz="2100" dirty="0"/>
              <a:t>(a) How did evil start? and</a:t>
            </a:r>
          </a:p>
          <a:p>
            <a:pPr marL="574675" lvl="1" indent="0">
              <a:spcBef>
                <a:spcPts val="0"/>
              </a:spcBef>
              <a:spcAft>
                <a:spcPts val="1200"/>
              </a:spcAft>
              <a:buNone/>
            </a:pPr>
            <a:r>
              <a:rPr lang="en-US" sz="2100" dirty="0"/>
              <a:t>(b) Given that it has arisen, why hasn’t it been stopped?</a:t>
            </a:r>
          </a:p>
          <a:p>
            <a:pPr>
              <a:lnSpc>
                <a:spcPct val="100000"/>
              </a:lnSpc>
              <a:spcBef>
                <a:spcPts val="0"/>
              </a:spcBef>
              <a:spcAft>
                <a:spcPts val="1200"/>
              </a:spcAft>
            </a:pPr>
            <a:r>
              <a:rPr lang="en-US" dirty="0"/>
              <a:t>These problems are subtle and, at least in part, moral evils turn out to be interconnected with natural evils in various ways. The remainder of this presentation considers these problems and various attempts at their resolution in more detail.</a:t>
            </a:r>
          </a:p>
          <a:p>
            <a:pPr>
              <a:lnSpc>
                <a:spcPct val="100000"/>
              </a:lnSpc>
              <a:spcBef>
                <a:spcPts val="0"/>
              </a:spcBef>
              <a:spcAft>
                <a:spcPts val="1200"/>
              </a:spcAft>
            </a:pPr>
            <a:endParaRPr lang="en-US" dirty="0"/>
          </a:p>
          <a:p>
            <a:pPr>
              <a:lnSpc>
                <a:spcPct val="100000"/>
              </a:lnSpc>
              <a:spcBef>
                <a:spcPts val="0"/>
              </a:spcBef>
              <a:spcAft>
                <a:spcPts val="1200"/>
              </a:spcAft>
            </a:pPr>
            <a:endParaRPr lang="en-US" dirty="0"/>
          </a:p>
          <a:p>
            <a:pPr>
              <a:lnSpc>
                <a:spcPct val="100000"/>
              </a:lnSpc>
              <a:spcBef>
                <a:spcPts val="0"/>
              </a:spcBef>
              <a:spcAft>
                <a:spcPts val="1200"/>
              </a:spcAft>
            </a:pPr>
            <a:endParaRPr lang="en-US" dirty="0"/>
          </a:p>
          <a:p>
            <a:pPr>
              <a:lnSpc>
                <a:spcPct val="100000"/>
              </a:lnSpc>
              <a:spcBef>
                <a:spcPts val="0"/>
              </a:spcBef>
              <a:spcAft>
                <a:spcPts val="1200"/>
              </a:spcAft>
            </a:pPr>
            <a:endParaRPr lang="en-US" dirty="0"/>
          </a:p>
        </p:txBody>
      </p:sp>
      <p:sp>
        <p:nvSpPr>
          <p:cNvPr id="30724" name="Date Placeholder 3">
            <a:extLst>
              <a:ext uri="{FF2B5EF4-FFF2-40B4-BE49-F238E27FC236}">
                <a16:creationId xmlns:a16="http://schemas.microsoft.com/office/drawing/2014/main" id="{1BF923B4-602A-FA43-913D-1FBE534EB083}"/>
              </a:ext>
            </a:extLst>
          </p:cNvPr>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21457FA2-8819-8147-BF3D-37639B31804B}" type="datetime1">
              <a:rPr lang="en-US" altLang="en-US" sz="900" smtClean="0">
                <a:solidFill>
                  <a:srgbClr val="002147"/>
                </a:solidFill>
              </a:rPr>
              <a:pPr/>
              <a:t>10/16/20</a:t>
            </a:fld>
            <a:endParaRPr lang="en-US" altLang="en-US" sz="900">
              <a:solidFill>
                <a:srgbClr val="002147"/>
              </a:solidFill>
            </a:endParaRPr>
          </a:p>
        </p:txBody>
      </p:sp>
      <p:sp>
        <p:nvSpPr>
          <p:cNvPr id="30725" name="Slide Number Placeholder 5">
            <a:extLst>
              <a:ext uri="{FF2B5EF4-FFF2-40B4-BE49-F238E27FC236}">
                <a16:creationId xmlns:a16="http://schemas.microsoft.com/office/drawing/2014/main" id="{1FD55A60-0852-E941-8263-0E1E09204AC8}"/>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900">
                <a:solidFill>
                  <a:srgbClr val="002147"/>
                </a:solidFill>
              </a:rPr>
              <a:t>Page </a:t>
            </a:r>
            <a:fld id="{5C20F90C-6477-4643-952F-BD5109A2D457}" type="slidenum">
              <a:rPr lang="en-US" altLang="en-US" sz="900">
                <a:solidFill>
                  <a:srgbClr val="002147"/>
                </a:solidFill>
              </a:rPr>
              <a:pPr/>
              <a:t>22</a:t>
            </a:fld>
            <a:endParaRPr lang="en-US" altLang="en-US" sz="900">
              <a:solidFill>
                <a:srgbClr val="002147"/>
              </a:solidFill>
            </a:endParaRPr>
          </a:p>
        </p:txBody>
      </p:sp>
      <p:sp>
        <p:nvSpPr>
          <p:cNvPr id="30727" name="Footer Placeholder 4">
            <a:extLst>
              <a:ext uri="{FF2B5EF4-FFF2-40B4-BE49-F238E27FC236}">
                <a16:creationId xmlns:a16="http://schemas.microsoft.com/office/drawing/2014/main" id="{6600808F-A473-B14F-BA63-CFBD16BC812F}"/>
              </a:ext>
            </a:extLst>
          </p:cNvPr>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900" dirty="0">
                <a:solidFill>
                  <a:srgbClr val="002147"/>
                </a:solidFill>
              </a:rPr>
              <a:t>Introduction</a:t>
            </a:r>
          </a:p>
        </p:txBody>
      </p:sp>
    </p:spTree>
    <p:extLst>
      <p:ext uri="{BB962C8B-B14F-4D97-AF65-F5344CB8AC3E}">
        <p14:creationId xmlns:p14="http://schemas.microsoft.com/office/powerpoint/2010/main" val="90295757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09" name="Title 1"/>
          <p:cNvSpPr>
            <a:spLocks noGrp="1"/>
          </p:cNvSpPr>
          <p:nvPr>
            <p:ph type="title"/>
          </p:nvPr>
        </p:nvSpPr>
        <p:spPr>
          <a:xfrm>
            <a:off x="722313" y="4191000"/>
            <a:ext cx="7772400" cy="1362075"/>
          </a:xfrm>
        </p:spPr>
        <p:txBody>
          <a:bodyPr/>
          <a:lstStyle/>
          <a:p>
            <a:pPr>
              <a:defRPr/>
            </a:pPr>
            <a:r>
              <a:rPr lang="en-GB" altLang="en-US" cap="none" dirty="0"/>
              <a:t>The problems and </a:t>
            </a:r>
            <a:br>
              <a:rPr lang="en-GB" altLang="en-US" cap="none" dirty="0"/>
            </a:br>
            <a:r>
              <a:rPr lang="en-GB" altLang="en-US" cap="none" dirty="0"/>
              <a:t>resolution of evil</a:t>
            </a:r>
          </a:p>
        </p:txBody>
      </p:sp>
      <p:sp>
        <p:nvSpPr>
          <p:cNvPr id="99330"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ts val="2400"/>
              </a:lnSpc>
              <a:buClr>
                <a:srgbClr val="002147"/>
              </a:buClr>
              <a:buSzPct val="80000"/>
              <a:buFont typeface="Wingdings" charset="2"/>
              <a:buChar char="§"/>
              <a:defRPr sz="2100">
                <a:solidFill>
                  <a:schemeClr val="tx1"/>
                </a:solidFill>
                <a:latin typeface="Arial" charset="0"/>
                <a:ea typeface="ＭＳ Ｐゴシック" charset="-128"/>
              </a:defRPr>
            </a:lvl1pPr>
            <a:lvl2pPr marL="742950" indent="-285750">
              <a:spcBef>
                <a:spcPct val="20000"/>
              </a:spcBef>
              <a:buClr>
                <a:srgbClr val="002147"/>
              </a:buClr>
              <a:buSzPct val="80000"/>
              <a:buFont typeface="Wingdings" charset="2"/>
              <a:buChar char="§"/>
              <a:defRPr>
                <a:solidFill>
                  <a:schemeClr val="tx1"/>
                </a:solidFill>
                <a:latin typeface="Arial" charset="0"/>
                <a:ea typeface="ＭＳ Ｐゴシック" charset="-128"/>
              </a:defRPr>
            </a:lvl2pPr>
            <a:lvl3pPr marL="1143000" indent="-228600">
              <a:spcBef>
                <a:spcPct val="20000"/>
              </a:spcBef>
              <a:buClr>
                <a:srgbClr val="002147"/>
              </a:buClr>
              <a:buSzPct val="80000"/>
              <a:buFont typeface="Wingdings" charset="2"/>
              <a:buChar char="§"/>
              <a:defRPr>
                <a:solidFill>
                  <a:schemeClr val="tx1"/>
                </a:solidFill>
                <a:latin typeface="Arial" charset="0"/>
                <a:ea typeface="ＭＳ Ｐゴシック" charset="-128"/>
              </a:defRPr>
            </a:lvl3pPr>
            <a:lvl4pPr marL="1600200" indent="-228600">
              <a:spcBef>
                <a:spcPct val="20000"/>
              </a:spcBef>
              <a:buChar char="–"/>
              <a:defRPr>
                <a:solidFill>
                  <a:schemeClr val="tx1"/>
                </a:solidFill>
                <a:latin typeface="Arial" charset="0"/>
                <a:ea typeface="ＭＳ Ｐゴシック" charset="-128"/>
              </a:defRPr>
            </a:lvl4pPr>
            <a:lvl5pPr marL="2057400" indent="-228600">
              <a:spcBef>
                <a:spcPct val="20000"/>
              </a:spcBef>
              <a:buChar char="»"/>
              <a:defRPr>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a:solidFill>
                  <a:schemeClr val="tx1"/>
                </a:solidFill>
                <a:latin typeface="Arial" charset="0"/>
                <a:ea typeface="ＭＳ Ｐゴシック" charset="-128"/>
              </a:defRPr>
            </a:lvl9pPr>
          </a:lstStyle>
          <a:p>
            <a:pPr>
              <a:lnSpc>
                <a:spcPts val="1200"/>
              </a:lnSpc>
              <a:buClrTx/>
              <a:buSzTx/>
              <a:buFontTx/>
              <a:buNone/>
            </a:pPr>
            <a:fld id="{538C56CE-40C4-F449-9A0D-CA78FFC6E39D}" type="datetime1">
              <a:rPr lang="en-US" altLang="en-US" sz="900">
                <a:solidFill>
                  <a:srgbClr val="002147"/>
                </a:solidFill>
              </a:rPr>
              <a:pPr>
                <a:lnSpc>
                  <a:spcPts val="1200"/>
                </a:lnSpc>
                <a:buClrTx/>
                <a:buSzTx/>
                <a:buFontTx/>
                <a:buNone/>
              </a:pPr>
              <a:t>10/16/20</a:t>
            </a:fld>
            <a:endParaRPr lang="en-US" altLang="en-US" sz="900">
              <a:solidFill>
                <a:srgbClr val="002147"/>
              </a:solidFill>
            </a:endParaRPr>
          </a:p>
        </p:txBody>
      </p:sp>
      <p:sp>
        <p:nvSpPr>
          <p:cNvPr id="99331"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ts val="2400"/>
              </a:lnSpc>
              <a:buClr>
                <a:srgbClr val="002147"/>
              </a:buClr>
              <a:buSzPct val="80000"/>
              <a:buFont typeface="Wingdings" charset="2"/>
              <a:buChar char="§"/>
              <a:defRPr sz="2100">
                <a:solidFill>
                  <a:schemeClr val="tx1"/>
                </a:solidFill>
                <a:latin typeface="Arial" charset="0"/>
                <a:ea typeface="ＭＳ Ｐゴシック" charset="-128"/>
              </a:defRPr>
            </a:lvl1pPr>
            <a:lvl2pPr marL="742950" indent="-285750">
              <a:spcBef>
                <a:spcPct val="20000"/>
              </a:spcBef>
              <a:buClr>
                <a:srgbClr val="002147"/>
              </a:buClr>
              <a:buSzPct val="80000"/>
              <a:buFont typeface="Wingdings" charset="2"/>
              <a:buChar char="§"/>
              <a:defRPr>
                <a:solidFill>
                  <a:schemeClr val="tx1"/>
                </a:solidFill>
                <a:latin typeface="Arial" charset="0"/>
                <a:ea typeface="ＭＳ Ｐゴシック" charset="-128"/>
              </a:defRPr>
            </a:lvl2pPr>
            <a:lvl3pPr marL="1143000" indent="-228600">
              <a:spcBef>
                <a:spcPct val="20000"/>
              </a:spcBef>
              <a:buClr>
                <a:srgbClr val="002147"/>
              </a:buClr>
              <a:buSzPct val="80000"/>
              <a:buFont typeface="Wingdings" charset="2"/>
              <a:buChar char="§"/>
              <a:defRPr>
                <a:solidFill>
                  <a:schemeClr val="tx1"/>
                </a:solidFill>
                <a:latin typeface="Arial" charset="0"/>
                <a:ea typeface="ＭＳ Ｐゴシック" charset="-128"/>
              </a:defRPr>
            </a:lvl3pPr>
            <a:lvl4pPr marL="1600200" indent="-228600">
              <a:spcBef>
                <a:spcPct val="20000"/>
              </a:spcBef>
              <a:buChar char="–"/>
              <a:defRPr>
                <a:solidFill>
                  <a:schemeClr val="tx1"/>
                </a:solidFill>
                <a:latin typeface="Arial" charset="0"/>
                <a:ea typeface="ＭＳ Ｐゴシック" charset="-128"/>
              </a:defRPr>
            </a:lvl4pPr>
            <a:lvl5pPr marL="2057400" indent="-228600">
              <a:spcBef>
                <a:spcPct val="20000"/>
              </a:spcBef>
              <a:buChar char="»"/>
              <a:defRPr>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a:solidFill>
                  <a:schemeClr val="tx1"/>
                </a:solidFill>
                <a:latin typeface="Arial" charset="0"/>
                <a:ea typeface="ＭＳ Ｐゴシック" charset="-128"/>
              </a:defRPr>
            </a:lvl9pPr>
          </a:lstStyle>
          <a:p>
            <a:pPr>
              <a:lnSpc>
                <a:spcPts val="1200"/>
              </a:lnSpc>
              <a:buClrTx/>
              <a:buSzTx/>
              <a:buFontTx/>
              <a:buNone/>
            </a:pPr>
            <a:r>
              <a:rPr lang="en-US" altLang="en-US" sz="900">
                <a:solidFill>
                  <a:srgbClr val="002147"/>
                </a:solidFill>
              </a:rPr>
              <a:t>Page </a:t>
            </a:r>
            <a:fld id="{B3ABCFE6-2D44-5F42-A39B-70E0A4927256}" type="slidenum">
              <a:rPr lang="en-US" altLang="en-US" sz="900">
                <a:solidFill>
                  <a:srgbClr val="002147"/>
                </a:solidFill>
              </a:rPr>
              <a:pPr>
                <a:lnSpc>
                  <a:spcPts val="1200"/>
                </a:lnSpc>
                <a:buClrTx/>
                <a:buSzTx/>
                <a:buFontTx/>
                <a:buNone/>
              </a:pPr>
              <a:t>23</a:t>
            </a:fld>
            <a:endParaRPr lang="en-US" altLang="en-US" sz="900">
              <a:solidFill>
                <a:srgbClr val="002147"/>
              </a:solidFill>
            </a:endParaRPr>
          </a:p>
        </p:txBody>
      </p:sp>
    </p:spTree>
    <p:extLst>
      <p:ext uri="{BB962C8B-B14F-4D97-AF65-F5344CB8AC3E}">
        <p14:creationId xmlns:p14="http://schemas.microsoft.com/office/powerpoint/2010/main" val="421494269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1">
            <a:extLst>
              <a:ext uri="{FF2B5EF4-FFF2-40B4-BE49-F238E27FC236}">
                <a16:creationId xmlns:a16="http://schemas.microsoft.com/office/drawing/2014/main" id="{D836BF12-7C02-574D-B15B-AFE9F2E54103}"/>
              </a:ext>
            </a:extLst>
          </p:cNvPr>
          <p:cNvSpPr>
            <a:spLocks noGrp="1"/>
          </p:cNvSpPr>
          <p:nvPr>
            <p:ph type="title"/>
          </p:nvPr>
        </p:nvSpPr>
        <p:spPr/>
        <p:txBody>
          <a:bodyPr/>
          <a:lstStyle/>
          <a:p>
            <a:r>
              <a:rPr lang="en-GB" altLang="en-US" dirty="0"/>
              <a:t>The inconsistent triad</a:t>
            </a:r>
          </a:p>
        </p:txBody>
      </p:sp>
      <p:sp>
        <p:nvSpPr>
          <p:cNvPr id="30723" name="Content Placeholder 2">
            <a:extLst>
              <a:ext uri="{FF2B5EF4-FFF2-40B4-BE49-F238E27FC236}">
                <a16:creationId xmlns:a16="http://schemas.microsoft.com/office/drawing/2014/main" id="{77F6E7EB-4D0C-9B4F-8D57-130C8C616BAC}"/>
              </a:ext>
            </a:extLst>
          </p:cNvPr>
          <p:cNvSpPr>
            <a:spLocks noGrp="1"/>
          </p:cNvSpPr>
          <p:nvPr>
            <p:ph idx="1"/>
          </p:nvPr>
        </p:nvSpPr>
        <p:spPr>
          <a:xfrm>
            <a:off x="685800" y="1196752"/>
            <a:ext cx="7772400" cy="4608512"/>
          </a:xfrm>
        </p:spPr>
        <p:txBody>
          <a:bodyPr/>
          <a:lstStyle/>
          <a:p>
            <a:pPr>
              <a:lnSpc>
                <a:spcPct val="100000"/>
              </a:lnSpc>
              <a:spcBef>
                <a:spcPts val="0"/>
              </a:spcBef>
              <a:spcAft>
                <a:spcPts val="1200"/>
              </a:spcAft>
            </a:pPr>
            <a:r>
              <a:rPr lang="en-US" dirty="0"/>
              <a:t>Consider these three statements:</a:t>
            </a:r>
          </a:p>
          <a:p>
            <a:pPr marL="917575" lvl="1" indent="-342900">
              <a:spcBef>
                <a:spcPts val="0"/>
              </a:spcBef>
              <a:spcAft>
                <a:spcPts val="1200"/>
              </a:spcAft>
              <a:buFont typeface="+mj-lt"/>
              <a:buAutoNum type="arabicParenR"/>
            </a:pPr>
            <a:r>
              <a:rPr lang="en-US" sz="2000" dirty="0"/>
              <a:t>There is an all-knowing, all-powerful, perfectly good God.</a:t>
            </a:r>
          </a:p>
          <a:p>
            <a:pPr marL="917575" lvl="1" indent="-342900">
              <a:spcBef>
                <a:spcPts val="0"/>
              </a:spcBef>
              <a:spcAft>
                <a:spcPts val="1200"/>
              </a:spcAft>
              <a:buFont typeface="+mj-lt"/>
              <a:buAutoNum type="arabicParenR"/>
            </a:pPr>
            <a:r>
              <a:rPr lang="en-US" sz="2000" dirty="0"/>
              <a:t>There is evil in the world.</a:t>
            </a:r>
          </a:p>
          <a:p>
            <a:pPr marL="917575" lvl="1" indent="-342900">
              <a:spcBef>
                <a:spcPts val="0"/>
              </a:spcBef>
              <a:spcAft>
                <a:spcPts val="1200"/>
              </a:spcAft>
              <a:buFont typeface="+mj-lt"/>
              <a:buAutoNum type="arabicParenR"/>
            </a:pPr>
            <a:r>
              <a:rPr lang="en-US" sz="2000" dirty="0"/>
              <a:t>There is no morally sufficient reason for an all-knowing, all-powerful, perfectly good God to permit evil in the world.</a:t>
            </a:r>
          </a:p>
          <a:p>
            <a:pPr>
              <a:spcBef>
                <a:spcPts val="0"/>
              </a:spcBef>
              <a:spcAft>
                <a:spcPts val="1200"/>
              </a:spcAft>
            </a:pPr>
            <a:r>
              <a:rPr lang="en-US" dirty="0"/>
              <a:t>One of these statements must be false, and most would accept that (2) is true. So either (1) or (3) is true, but not both. So the question of whether or not there is a morally sufficient reason for evil is also a question about God’s existence and nature.</a:t>
            </a:r>
          </a:p>
          <a:p>
            <a:pPr>
              <a:spcBef>
                <a:spcPts val="0"/>
              </a:spcBef>
              <a:spcAft>
                <a:spcPts val="1200"/>
              </a:spcAft>
            </a:pPr>
            <a:r>
              <a:rPr lang="en-US" dirty="0"/>
              <a:t>The classical philosophical Epicurus (4C-3C BC), David Hume, </a:t>
            </a:r>
            <a:r>
              <a:rPr lang="en-US" i="1" dirty="0"/>
              <a:t>Dialogues Concerning Natural Religion</a:t>
            </a:r>
            <a:r>
              <a:rPr lang="en-US" dirty="0"/>
              <a:t>, and J. L. Mackie, </a:t>
            </a:r>
            <a:r>
              <a:rPr lang="en-US" i="1" dirty="0"/>
              <a:t>The Miracle of Theism</a:t>
            </a:r>
            <a:r>
              <a:rPr lang="en-US" dirty="0"/>
              <a:t>, defended (3) to deny the existence of God.</a:t>
            </a:r>
          </a:p>
          <a:p>
            <a:pPr>
              <a:lnSpc>
                <a:spcPct val="100000"/>
              </a:lnSpc>
              <a:spcBef>
                <a:spcPts val="0"/>
              </a:spcBef>
              <a:spcAft>
                <a:spcPts val="1200"/>
              </a:spcAft>
            </a:pPr>
            <a:endParaRPr lang="en-US" dirty="0"/>
          </a:p>
          <a:p>
            <a:pPr>
              <a:lnSpc>
                <a:spcPct val="100000"/>
              </a:lnSpc>
              <a:spcBef>
                <a:spcPts val="0"/>
              </a:spcBef>
              <a:spcAft>
                <a:spcPts val="1200"/>
              </a:spcAft>
            </a:pPr>
            <a:endParaRPr lang="en-US" dirty="0"/>
          </a:p>
          <a:p>
            <a:pPr>
              <a:lnSpc>
                <a:spcPct val="100000"/>
              </a:lnSpc>
              <a:spcBef>
                <a:spcPts val="0"/>
              </a:spcBef>
              <a:spcAft>
                <a:spcPts val="1200"/>
              </a:spcAft>
            </a:pPr>
            <a:endParaRPr lang="en-US" dirty="0"/>
          </a:p>
          <a:p>
            <a:pPr>
              <a:lnSpc>
                <a:spcPct val="100000"/>
              </a:lnSpc>
              <a:spcBef>
                <a:spcPts val="0"/>
              </a:spcBef>
              <a:spcAft>
                <a:spcPts val="1200"/>
              </a:spcAft>
            </a:pPr>
            <a:endParaRPr lang="en-US" dirty="0"/>
          </a:p>
          <a:p>
            <a:pPr>
              <a:lnSpc>
                <a:spcPct val="100000"/>
              </a:lnSpc>
              <a:spcBef>
                <a:spcPts val="0"/>
              </a:spcBef>
              <a:spcAft>
                <a:spcPts val="1200"/>
              </a:spcAft>
            </a:pPr>
            <a:endParaRPr lang="en-US" dirty="0"/>
          </a:p>
          <a:p>
            <a:pPr>
              <a:lnSpc>
                <a:spcPct val="100000"/>
              </a:lnSpc>
              <a:spcBef>
                <a:spcPts val="0"/>
              </a:spcBef>
              <a:spcAft>
                <a:spcPts val="1200"/>
              </a:spcAft>
            </a:pPr>
            <a:endParaRPr lang="en-US" dirty="0"/>
          </a:p>
          <a:p>
            <a:pPr>
              <a:lnSpc>
                <a:spcPct val="100000"/>
              </a:lnSpc>
              <a:spcBef>
                <a:spcPts val="0"/>
              </a:spcBef>
              <a:spcAft>
                <a:spcPts val="1200"/>
              </a:spcAft>
            </a:pPr>
            <a:endParaRPr lang="en-US" dirty="0"/>
          </a:p>
          <a:p>
            <a:pPr>
              <a:lnSpc>
                <a:spcPct val="100000"/>
              </a:lnSpc>
              <a:spcBef>
                <a:spcPts val="0"/>
              </a:spcBef>
              <a:spcAft>
                <a:spcPts val="1200"/>
              </a:spcAft>
            </a:pPr>
            <a:endParaRPr lang="en-US" dirty="0"/>
          </a:p>
        </p:txBody>
      </p:sp>
      <p:sp>
        <p:nvSpPr>
          <p:cNvPr id="30724" name="Date Placeholder 3">
            <a:extLst>
              <a:ext uri="{FF2B5EF4-FFF2-40B4-BE49-F238E27FC236}">
                <a16:creationId xmlns:a16="http://schemas.microsoft.com/office/drawing/2014/main" id="{1BF923B4-602A-FA43-913D-1FBE534EB083}"/>
              </a:ext>
            </a:extLst>
          </p:cNvPr>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21457FA2-8819-8147-BF3D-37639B31804B}" type="datetime1">
              <a:rPr lang="en-US" altLang="en-US" sz="900" smtClean="0">
                <a:solidFill>
                  <a:srgbClr val="002147"/>
                </a:solidFill>
              </a:rPr>
              <a:pPr/>
              <a:t>10/16/20</a:t>
            </a:fld>
            <a:endParaRPr lang="en-US" altLang="en-US" sz="900">
              <a:solidFill>
                <a:srgbClr val="002147"/>
              </a:solidFill>
            </a:endParaRPr>
          </a:p>
        </p:txBody>
      </p:sp>
      <p:sp>
        <p:nvSpPr>
          <p:cNvPr id="30725" name="Slide Number Placeholder 5">
            <a:extLst>
              <a:ext uri="{FF2B5EF4-FFF2-40B4-BE49-F238E27FC236}">
                <a16:creationId xmlns:a16="http://schemas.microsoft.com/office/drawing/2014/main" id="{1FD55A60-0852-E941-8263-0E1E09204AC8}"/>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900">
                <a:solidFill>
                  <a:srgbClr val="002147"/>
                </a:solidFill>
              </a:rPr>
              <a:t>Page </a:t>
            </a:r>
            <a:fld id="{5C20F90C-6477-4643-952F-BD5109A2D457}" type="slidenum">
              <a:rPr lang="en-US" altLang="en-US" sz="900">
                <a:solidFill>
                  <a:srgbClr val="002147"/>
                </a:solidFill>
              </a:rPr>
              <a:pPr/>
              <a:t>24</a:t>
            </a:fld>
            <a:endParaRPr lang="en-US" altLang="en-US" sz="900">
              <a:solidFill>
                <a:srgbClr val="002147"/>
              </a:solidFill>
            </a:endParaRPr>
          </a:p>
        </p:txBody>
      </p:sp>
      <p:sp>
        <p:nvSpPr>
          <p:cNvPr id="30727" name="Footer Placeholder 4">
            <a:extLst>
              <a:ext uri="{FF2B5EF4-FFF2-40B4-BE49-F238E27FC236}">
                <a16:creationId xmlns:a16="http://schemas.microsoft.com/office/drawing/2014/main" id="{6600808F-A473-B14F-BA63-CFBD16BC812F}"/>
              </a:ext>
            </a:extLst>
          </p:cNvPr>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900" dirty="0">
                <a:solidFill>
                  <a:srgbClr val="002147"/>
                </a:solidFill>
              </a:rPr>
              <a:t>The problems and </a:t>
            </a:r>
            <a:br>
              <a:rPr lang="en-US" altLang="en-US" sz="900" dirty="0">
                <a:solidFill>
                  <a:srgbClr val="002147"/>
                </a:solidFill>
              </a:rPr>
            </a:br>
            <a:r>
              <a:rPr lang="en-US" altLang="en-US" sz="900" dirty="0">
                <a:solidFill>
                  <a:srgbClr val="002147"/>
                </a:solidFill>
              </a:rPr>
              <a:t>resolution of evil</a:t>
            </a:r>
          </a:p>
        </p:txBody>
      </p:sp>
    </p:spTree>
    <p:extLst>
      <p:ext uri="{BB962C8B-B14F-4D97-AF65-F5344CB8AC3E}">
        <p14:creationId xmlns:p14="http://schemas.microsoft.com/office/powerpoint/2010/main" val="296219681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1">
            <a:extLst>
              <a:ext uri="{FF2B5EF4-FFF2-40B4-BE49-F238E27FC236}">
                <a16:creationId xmlns:a16="http://schemas.microsoft.com/office/drawing/2014/main" id="{D836BF12-7C02-574D-B15B-AFE9F2E54103}"/>
              </a:ext>
            </a:extLst>
          </p:cNvPr>
          <p:cNvSpPr>
            <a:spLocks noGrp="1"/>
          </p:cNvSpPr>
          <p:nvPr>
            <p:ph type="title"/>
          </p:nvPr>
        </p:nvSpPr>
        <p:spPr/>
        <p:txBody>
          <a:bodyPr/>
          <a:lstStyle/>
          <a:p>
            <a:r>
              <a:rPr lang="en-GB" altLang="en-US" dirty="0"/>
              <a:t>The best of all possible worlds?</a:t>
            </a:r>
          </a:p>
        </p:txBody>
      </p:sp>
      <p:sp>
        <p:nvSpPr>
          <p:cNvPr id="30723" name="Content Placeholder 2">
            <a:extLst>
              <a:ext uri="{FF2B5EF4-FFF2-40B4-BE49-F238E27FC236}">
                <a16:creationId xmlns:a16="http://schemas.microsoft.com/office/drawing/2014/main" id="{77F6E7EB-4D0C-9B4F-8D57-130C8C616BAC}"/>
              </a:ext>
            </a:extLst>
          </p:cNvPr>
          <p:cNvSpPr>
            <a:spLocks noGrp="1"/>
          </p:cNvSpPr>
          <p:nvPr>
            <p:ph idx="1"/>
          </p:nvPr>
        </p:nvSpPr>
        <p:spPr>
          <a:xfrm>
            <a:off x="685800" y="1052736"/>
            <a:ext cx="7772400" cy="4608512"/>
          </a:xfrm>
        </p:spPr>
        <p:txBody>
          <a:bodyPr/>
          <a:lstStyle/>
          <a:p>
            <a:pPr>
              <a:spcBef>
                <a:spcPts val="0"/>
              </a:spcBef>
              <a:spcAft>
                <a:spcPts val="1200"/>
              </a:spcAft>
            </a:pPr>
            <a:r>
              <a:rPr lang="en-US" dirty="0"/>
              <a:t>Gottfried Leibniz (d. 1716) coined the term </a:t>
            </a:r>
            <a:r>
              <a:rPr lang="en-US" b="1" dirty="0"/>
              <a:t>theodicy</a:t>
            </a:r>
            <a:r>
              <a:rPr lang="en-US" dirty="0"/>
              <a:t>, which Alvin Plantinga defined as an “answer to the question of why God permits evil”  (</a:t>
            </a:r>
            <a:r>
              <a:rPr lang="en-US" i="1" dirty="0"/>
              <a:t>God, Freedom, and Evil</a:t>
            </a:r>
            <a:r>
              <a:rPr lang="en-US" dirty="0"/>
              <a:t>, p.10). The frame-work of a theodicy reconciles the existence of God and evil.</a:t>
            </a:r>
          </a:p>
          <a:p>
            <a:pPr>
              <a:spcBef>
                <a:spcPts val="0"/>
              </a:spcBef>
              <a:spcAft>
                <a:spcPts val="1200"/>
              </a:spcAft>
            </a:pPr>
            <a:r>
              <a:rPr lang="en-US" dirty="0"/>
              <a:t>Leibniz’s own theodicy made all evils unavoidable in the world as it is, a world that Leibniz described as “</a:t>
            </a:r>
            <a:r>
              <a:rPr lang="en-US" b="1" dirty="0"/>
              <a:t>the best of all possible worlds</a:t>
            </a:r>
            <a:r>
              <a:rPr lang="en-US" dirty="0"/>
              <a:t>.” On this account, all evils are instrumental goods insofar as any alternative kinds, numbers, and arrangements of evils in the world would be worse overall.</a:t>
            </a:r>
          </a:p>
          <a:p>
            <a:pPr>
              <a:spcBef>
                <a:spcPts val="0"/>
              </a:spcBef>
              <a:spcAft>
                <a:spcPts val="1200"/>
              </a:spcAft>
            </a:pPr>
            <a:r>
              <a:rPr lang="en-US" b="1" dirty="0">
                <a:solidFill>
                  <a:schemeClr val="bg1"/>
                </a:solidFill>
                <a:highlight>
                  <a:srgbClr val="04183B"/>
                </a:highlight>
              </a:rPr>
              <a:t>VERDICT</a:t>
            </a:r>
            <a:r>
              <a:rPr lang="en-US" dirty="0"/>
              <a:t>. This view was widely ridiculed, famously by Voltaire (d. 1778) in </a:t>
            </a:r>
            <a:r>
              <a:rPr lang="en-US" i="1" dirty="0"/>
              <a:t>Candide</a:t>
            </a:r>
            <a:r>
              <a:rPr lang="en-US" dirty="0"/>
              <a:t>, following the Lisbon earthquake, and is not popular today. Nevertheless, Leibniz drew attention to the interconnectedness of goods and evils. For example, as noted previously, herbivores do not live well without predators.</a:t>
            </a:r>
          </a:p>
          <a:p>
            <a:pPr marL="0" indent="0">
              <a:spcBef>
                <a:spcPts val="0"/>
              </a:spcBef>
              <a:spcAft>
                <a:spcPts val="1200"/>
              </a:spcAft>
              <a:buNone/>
            </a:pPr>
            <a:endParaRPr lang="en-US" dirty="0"/>
          </a:p>
          <a:p>
            <a:pPr>
              <a:spcBef>
                <a:spcPts val="0"/>
              </a:spcBef>
              <a:spcAft>
                <a:spcPts val="1200"/>
              </a:spcAft>
            </a:pPr>
            <a:endParaRPr lang="en-US" dirty="0"/>
          </a:p>
          <a:p>
            <a:pPr>
              <a:spcBef>
                <a:spcPts val="0"/>
              </a:spcBef>
              <a:spcAft>
                <a:spcPts val="1200"/>
              </a:spcAft>
            </a:pPr>
            <a:endParaRPr lang="en-US" dirty="0"/>
          </a:p>
          <a:p>
            <a:pPr>
              <a:spcBef>
                <a:spcPts val="0"/>
              </a:spcBef>
              <a:spcAft>
                <a:spcPts val="1200"/>
              </a:spcAft>
            </a:pPr>
            <a:endParaRPr lang="en-US" dirty="0"/>
          </a:p>
          <a:p>
            <a:pPr>
              <a:spcBef>
                <a:spcPts val="0"/>
              </a:spcBef>
              <a:spcAft>
                <a:spcPts val="1200"/>
              </a:spcAft>
            </a:pPr>
            <a:endParaRPr lang="en-US" dirty="0"/>
          </a:p>
          <a:p>
            <a:pPr>
              <a:spcBef>
                <a:spcPts val="0"/>
              </a:spcBef>
              <a:spcAft>
                <a:spcPts val="1200"/>
              </a:spcAft>
            </a:pPr>
            <a:endParaRPr lang="en-US" dirty="0"/>
          </a:p>
          <a:p>
            <a:pPr>
              <a:lnSpc>
                <a:spcPct val="100000"/>
              </a:lnSpc>
              <a:spcBef>
                <a:spcPts val="0"/>
              </a:spcBef>
              <a:spcAft>
                <a:spcPts val="1200"/>
              </a:spcAft>
            </a:pPr>
            <a:endParaRPr lang="en-US" dirty="0"/>
          </a:p>
          <a:p>
            <a:pPr>
              <a:lnSpc>
                <a:spcPct val="100000"/>
              </a:lnSpc>
              <a:spcBef>
                <a:spcPts val="0"/>
              </a:spcBef>
              <a:spcAft>
                <a:spcPts val="1200"/>
              </a:spcAft>
            </a:pPr>
            <a:endParaRPr lang="en-US" dirty="0"/>
          </a:p>
          <a:p>
            <a:pPr>
              <a:lnSpc>
                <a:spcPct val="100000"/>
              </a:lnSpc>
              <a:spcBef>
                <a:spcPts val="0"/>
              </a:spcBef>
              <a:spcAft>
                <a:spcPts val="1200"/>
              </a:spcAft>
            </a:pPr>
            <a:endParaRPr lang="en-US" dirty="0"/>
          </a:p>
          <a:p>
            <a:pPr>
              <a:lnSpc>
                <a:spcPct val="100000"/>
              </a:lnSpc>
              <a:spcBef>
                <a:spcPts val="0"/>
              </a:spcBef>
              <a:spcAft>
                <a:spcPts val="1200"/>
              </a:spcAft>
            </a:pPr>
            <a:endParaRPr lang="en-US" dirty="0"/>
          </a:p>
          <a:p>
            <a:pPr>
              <a:lnSpc>
                <a:spcPct val="100000"/>
              </a:lnSpc>
              <a:spcBef>
                <a:spcPts val="0"/>
              </a:spcBef>
              <a:spcAft>
                <a:spcPts val="1200"/>
              </a:spcAft>
            </a:pPr>
            <a:endParaRPr lang="en-US" dirty="0"/>
          </a:p>
          <a:p>
            <a:pPr>
              <a:lnSpc>
                <a:spcPct val="100000"/>
              </a:lnSpc>
              <a:spcBef>
                <a:spcPts val="0"/>
              </a:spcBef>
              <a:spcAft>
                <a:spcPts val="1200"/>
              </a:spcAft>
            </a:pPr>
            <a:endParaRPr lang="en-US" dirty="0"/>
          </a:p>
          <a:p>
            <a:pPr>
              <a:lnSpc>
                <a:spcPct val="100000"/>
              </a:lnSpc>
              <a:spcBef>
                <a:spcPts val="0"/>
              </a:spcBef>
              <a:spcAft>
                <a:spcPts val="1200"/>
              </a:spcAft>
            </a:pPr>
            <a:endParaRPr lang="en-US" dirty="0"/>
          </a:p>
          <a:p>
            <a:pPr>
              <a:lnSpc>
                <a:spcPct val="100000"/>
              </a:lnSpc>
              <a:spcBef>
                <a:spcPts val="0"/>
              </a:spcBef>
              <a:spcAft>
                <a:spcPts val="1200"/>
              </a:spcAft>
            </a:pPr>
            <a:endParaRPr lang="en-US" dirty="0"/>
          </a:p>
        </p:txBody>
      </p:sp>
      <p:sp>
        <p:nvSpPr>
          <p:cNvPr id="30724" name="Date Placeholder 3">
            <a:extLst>
              <a:ext uri="{FF2B5EF4-FFF2-40B4-BE49-F238E27FC236}">
                <a16:creationId xmlns:a16="http://schemas.microsoft.com/office/drawing/2014/main" id="{1BF923B4-602A-FA43-913D-1FBE534EB083}"/>
              </a:ext>
            </a:extLst>
          </p:cNvPr>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21457FA2-8819-8147-BF3D-37639B31804B}" type="datetime1">
              <a:rPr lang="en-US" altLang="en-US" sz="900" smtClean="0">
                <a:solidFill>
                  <a:srgbClr val="002147"/>
                </a:solidFill>
              </a:rPr>
              <a:pPr/>
              <a:t>10/16/20</a:t>
            </a:fld>
            <a:endParaRPr lang="en-US" altLang="en-US" sz="900">
              <a:solidFill>
                <a:srgbClr val="002147"/>
              </a:solidFill>
            </a:endParaRPr>
          </a:p>
        </p:txBody>
      </p:sp>
      <p:sp>
        <p:nvSpPr>
          <p:cNvPr id="30725" name="Slide Number Placeholder 5">
            <a:extLst>
              <a:ext uri="{FF2B5EF4-FFF2-40B4-BE49-F238E27FC236}">
                <a16:creationId xmlns:a16="http://schemas.microsoft.com/office/drawing/2014/main" id="{1FD55A60-0852-E941-8263-0E1E09204AC8}"/>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900">
                <a:solidFill>
                  <a:srgbClr val="002147"/>
                </a:solidFill>
              </a:rPr>
              <a:t>Page </a:t>
            </a:r>
            <a:fld id="{5C20F90C-6477-4643-952F-BD5109A2D457}" type="slidenum">
              <a:rPr lang="en-US" altLang="en-US" sz="900">
                <a:solidFill>
                  <a:srgbClr val="002147"/>
                </a:solidFill>
              </a:rPr>
              <a:pPr/>
              <a:t>25</a:t>
            </a:fld>
            <a:endParaRPr lang="en-US" altLang="en-US" sz="900">
              <a:solidFill>
                <a:srgbClr val="002147"/>
              </a:solidFill>
            </a:endParaRPr>
          </a:p>
        </p:txBody>
      </p:sp>
      <p:sp>
        <p:nvSpPr>
          <p:cNvPr id="7" name="Footer Placeholder 4">
            <a:extLst>
              <a:ext uri="{FF2B5EF4-FFF2-40B4-BE49-F238E27FC236}">
                <a16:creationId xmlns:a16="http://schemas.microsoft.com/office/drawing/2014/main" id="{19222725-2607-D940-946B-65E2B2FF064B}"/>
              </a:ext>
            </a:extLst>
          </p:cNvPr>
          <p:cNvSpPr>
            <a:spLocks noGrp="1"/>
          </p:cNvSpPr>
          <p:nvPr>
            <p:ph type="ftr" sz="quarter" idx="11"/>
          </p:nvPr>
        </p:nvSpPr>
        <p:spPr>
          <a:xfrm>
            <a:off x="6228184" y="6096000"/>
            <a:ext cx="1163216" cy="5397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900" dirty="0">
                <a:solidFill>
                  <a:srgbClr val="002147"/>
                </a:solidFill>
              </a:rPr>
              <a:t>The problems and </a:t>
            </a:r>
            <a:br>
              <a:rPr lang="en-US" altLang="en-US" sz="900" dirty="0">
                <a:solidFill>
                  <a:srgbClr val="002147"/>
                </a:solidFill>
              </a:rPr>
            </a:br>
            <a:r>
              <a:rPr lang="en-US" altLang="en-US" sz="900" dirty="0">
                <a:solidFill>
                  <a:srgbClr val="002147"/>
                </a:solidFill>
              </a:rPr>
              <a:t>resolution of evil</a:t>
            </a:r>
          </a:p>
        </p:txBody>
      </p:sp>
    </p:spTree>
    <p:extLst>
      <p:ext uri="{BB962C8B-B14F-4D97-AF65-F5344CB8AC3E}">
        <p14:creationId xmlns:p14="http://schemas.microsoft.com/office/powerpoint/2010/main" val="132477541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1">
            <a:extLst>
              <a:ext uri="{FF2B5EF4-FFF2-40B4-BE49-F238E27FC236}">
                <a16:creationId xmlns:a16="http://schemas.microsoft.com/office/drawing/2014/main" id="{D836BF12-7C02-574D-B15B-AFE9F2E54103}"/>
              </a:ext>
            </a:extLst>
          </p:cNvPr>
          <p:cNvSpPr>
            <a:spLocks noGrp="1"/>
          </p:cNvSpPr>
          <p:nvPr>
            <p:ph type="title"/>
          </p:nvPr>
        </p:nvSpPr>
        <p:spPr/>
        <p:txBody>
          <a:bodyPr/>
          <a:lstStyle/>
          <a:p>
            <a:r>
              <a:rPr lang="en-GB" altLang="en-US" dirty="0"/>
              <a:t>Freedom as a prerequisite of evil?</a:t>
            </a:r>
          </a:p>
        </p:txBody>
      </p:sp>
      <p:sp>
        <p:nvSpPr>
          <p:cNvPr id="30723" name="Content Placeholder 2">
            <a:extLst>
              <a:ext uri="{FF2B5EF4-FFF2-40B4-BE49-F238E27FC236}">
                <a16:creationId xmlns:a16="http://schemas.microsoft.com/office/drawing/2014/main" id="{77F6E7EB-4D0C-9B4F-8D57-130C8C616BAC}"/>
              </a:ext>
            </a:extLst>
          </p:cNvPr>
          <p:cNvSpPr>
            <a:spLocks noGrp="1"/>
          </p:cNvSpPr>
          <p:nvPr>
            <p:ph idx="1"/>
          </p:nvPr>
        </p:nvSpPr>
        <p:spPr>
          <a:xfrm>
            <a:off x="685800" y="1052736"/>
            <a:ext cx="7772400" cy="4608512"/>
          </a:xfrm>
        </p:spPr>
        <p:txBody>
          <a:bodyPr/>
          <a:lstStyle/>
          <a:p>
            <a:pPr>
              <a:spcBef>
                <a:spcPts val="0"/>
              </a:spcBef>
              <a:spcAft>
                <a:spcPts val="1200"/>
              </a:spcAft>
            </a:pPr>
            <a:r>
              <a:rPr lang="en-US" dirty="0"/>
              <a:t>St Augustine of Hippo (d. 430 AD) argued that God does not create evil directly but has created beings who can misuse their freedom to choose evil. For example, in the story of the fall in Genesis, moral evil leads to the expulsion from paradise.</a:t>
            </a:r>
          </a:p>
          <a:p>
            <a:pPr>
              <a:spcBef>
                <a:spcPts val="0"/>
              </a:spcBef>
              <a:spcAft>
                <a:spcPts val="1200"/>
              </a:spcAft>
            </a:pPr>
            <a:r>
              <a:rPr lang="en-US" b="1" dirty="0">
                <a:solidFill>
                  <a:schemeClr val="bg1"/>
                </a:solidFill>
                <a:highlight>
                  <a:srgbClr val="04183B"/>
                </a:highlight>
              </a:rPr>
              <a:t>VERDICT</a:t>
            </a:r>
            <a:r>
              <a:rPr lang="en-US" dirty="0"/>
              <a:t>. This view is a partial answer to the problem of how evil begins, assuming that freedom is a good that outweighs the evil brought about by its misuse. In addition, there is a growing appreciation of spontaneity and voluntary action in the natural world today, consistent with God being more like a gardener than a watchmaker, and not, therefore, directly responsible for the emergence of evil … But a response by </a:t>
            </a:r>
            <a:r>
              <a:rPr lang="en-GB" dirty="0"/>
              <a:t>Schleiermacher and others </a:t>
            </a:r>
            <a:r>
              <a:rPr lang="en-US" dirty="0"/>
              <a:t>is that a God who knows the future could have prevented evil. For example, God could refrain from creating the archangel Lucifer, who fell into irreparable evil.</a:t>
            </a:r>
          </a:p>
          <a:p>
            <a:pPr>
              <a:lnSpc>
                <a:spcPct val="100000"/>
              </a:lnSpc>
              <a:spcBef>
                <a:spcPts val="0"/>
              </a:spcBef>
              <a:spcAft>
                <a:spcPts val="1200"/>
              </a:spcAft>
            </a:pPr>
            <a:endParaRPr lang="en-US" dirty="0"/>
          </a:p>
          <a:p>
            <a:pPr>
              <a:lnSpc>
                <a:spcPct val="100000"/>
              </a:lnSpc>
              <a:spcBef>
                <a:spcPts val="0"/>
              </a:spcBef>
              <a:spcAft>
                <a:spcPts val="1200"/>
              </a:spcAft>
            </a:pPr>
            <a:endParaRPr lang="en-US" dirty="0"/>
          </a:p>
          <a:p>
            <a:pPr>
              <a:lnSpc>
                <a:spcPct val="100000"/>
              </a:lnSpc>
              <a:spcBef>
                <a:spcPts val="0"/>
              </a:spcBef>
              <a:spcAft>
                <a:spcPts val="1200"/>
              </a:spcAft>
            </a:pPr>
            <a:endParaRPr lang="en-US" dirty="0"/>
          </a:p>
          <a:p>
            <a:pPr>
              <a:lnSpc>
                <a:spcPct val="100000"/>
              </a:lnSpc>
              <a:spcBef>
                <a:spcPts val="0"/>
              </a:spcBef>
              <a:spcAft>
                <a:spcPts val="1200"/>
              </a:spcAft>
            </a:pPr>
            <a:endParaRPr lang="en-US" dirty="0"/>
          </a:p>
          <a:p>
            <a:pPr>
              <a:lnSpc>
                <a:spcPct val="100000"/>
              </a:lnSpc>
              <a:spcBef>
                <a:spcPts val="0"/>
              </a:spcBef>
              <a:spcAft>
                <a:spcPts val="1200"/>
              </a:spcAft>
            </a:pPr>
            <a:endParaRPr lang="en-US" dirty="0"/>
          </a:p>
        </p:txBody>
      </p:sp>
      <p:sp>
        <p:nvSpPr>
          <p:cNvPr id="30724" name="Date Placeholder 3">
            <a:extLst>
              <a:ext uri="{FF2B5EF4-FFF2-40B4-BE49-F238E27FC236}">
                <a16:creationId xmlns:a16="http://schemas.microsoft.com/office/drawing/2014/main" id="{1BF923B4-602A-FA43-913D-1FBE534EB083}"/>
              </a:ext>
            </a:extLst>
          </p:cNvPr>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21457FA2-8819-8147-BF3D-37639B31804B}" type="datetime1">
              <a:rPr lang="en-US" altLang="en-US" sz="900" smtClean="0">
                <a:solidFill>
                  <a:srgbClr val="002147"/>
                </a:solidFill>
              </a:rPr>
              <a:pPr/>
              <a:t>10/16/20</a:t>
            </a:fld>
            <a:endParaRPr lang="en-US" altLang="en-US" sz="900">
              <a:solidFill>
                <a:srgbClr val="002147"/>
              </a:solidFill>
            </a:endParaRPr>
          </a:p>
        </p:txBody>
      </p:sp>
      <p:sp>
        <p:nvSpPr>
          <p:cNvPr id="30725" name="Slide Number Placeholder 5">
            <a:extLst>
              <a:ext uri="{FF2B5EF4-FFF2-40B4-BE49-F238E27FC236}">
                <a16:creationId xmlns:a16="http://schemas.microsoft.com/office/drawing/2014/main" id="{1FD55A60-0852-E941-8263-0E1E09204AC8}"/>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900">
                <a:solidFill>
                  <a:srgbClr val="002147"/>
                </a:solidFill>
              </a:rPr>
              <a:t>Page </a:t>
            </a:r>
            <a:fld id="{5C20F90C-6477-4643-952F-BD5109A2D457}" type="slidenum">
              <a:rPr lang="en-US" altLang="en-US" sz="900">
                <a:solidFill>
                  <a:srgbClr val="002147"/>
                </a:solidFill>
              </a:rPr>
              <a:pPr/>
              <a:t>26</a:t>
            </a:fld>
            <a:endParaRPr lang="en-US" altLang="en-US" sz="900">
              <a:solidFill>
                <a:srgbClr val="002147"/>
              </a:solidFill>
            </a:endParaRPr>
          </a:p>
        </p:txBody>
      </p:sp>
      <p:sp>
        <p:nvSpPr>
          <p:cNvPr id="7" name="Footer Placeholder 4">
            <a:extLst>
              <a:ext uri="{FF2B5EF4-FFF2-40B4-BE49-F238E27FC236}">
                <a16:creationId xmlns:a16="http://schemas.microsoft.com/office/drawing/2014/main" id="{207ADCF7-9A1A-B34C-833B-33C80A42C993}"/>
              </a:ext>
            </a:extLst>
          </p:cNvPr>
          <p:cNvSpPr>
            <a:spLocks noGrp="1"/>
          </p:cNvSpPr>
          <p:nvPr>
            <p:ph type="ftr" sz="quarter" idx="11"/>
          </p:nvPr>
        </p:nvSpPr>
        <p:spPr>
          <a:xfrm>
            <a:off x="6228184" y="6096000"/>
            <a:ext cx="1163216" cy="5397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900" dirty="0">
                <a:solidFill>
                  <a:srgbClr val="002147"/>
                </a:solidFill>
              </a:rPr>
              <a:t>The problems and </a:t>
            </a:r>
            <a:br>
              <a:rPr lang="en-US" altLang="en-US" sz="900" dirty="0">
                <a:solidFill>
                  <a:srgbClr val="002147"/>
                </a:solidFill>
              </a:rPr>
            </a:br>
            <a:r>
              <a:rPr lang="en-US" altLang="en-US" sz="900" dirty="0">
                <a:solidFill>
                  <a:srgbClr val="002147"/>
                </a:solidFill>
              </a:rPr>
              <a:t>resolution of evil</a:t>
            </a:r>
          </a:p>
        </p:txBody>
      </p:sp>
    </p:spTree>
    <p:extLst>
      <p:ext uri="{BB962C8B-B14F-4D97-AF65-F5344CB8AC3E}">
        <p14:creationId xmlns:p14="http://schemas.microsoft.com/office/powerpoint/2010/main" val="396325671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0722" name="Title 1">
            <a:extLst>
              <a:ext uri="{FF2B5EF4-FFF2-40B4-BE49-F238E27FC236}">
                <a16:creationId xmlns:a16="http://schemas.microsoft.com/office/drawing/2014/main" id="{D836BF12-7C02-574D-B15B-AFE9F2E54103}"/>
              </a:ext>
            </a:extLst>
          </p:cNvPr>
          <p:cNvSpPr>
            <a:spLocks noGrp="1"/>
          </p:cNvSpPr>
          <p:nvPr>
            <p:ph type="title"/>
          </p:nvPr>
        </p:nvSpPr>
        <p:spPr/>
        <p:txBody>
          <a:bodyPr/>
          <a:lstStyle/>
          <a:p>
            <a:r>
              <a:rPr lang="en-GB" altLang="en-US" dirty="0"/>
              <a:t>Misused freedom</a:t>
            </a:r>
          </a:p>
        </p:txBody>
      </p:sp>
      <p:pic>
        <p:nvPicPr>
          <p:cNvPr id="4" name="Picture 3" descr="A picture containing dog, indoor, person, holding&#10;&#10;Description automatically generated">
            <a:extLst>
              <a:ext uri="{FF2B5EF4-FFF2-40B4-BE49-F238E27FC236}">
                <a16:creationId xmlns:a16="http://schemas.microsoft.com/office/drawing/2014/main" id="{C29D882C-478C-9343-8B98-4A5CD345C994}"/>
              </a:ext>
            </a:extLst>
          </p:cNvPr>
          <p:cNvPicPr>
            <a:picLocks noChangeAspect="1"/>
          </p:cNvPicPr>
          <p:nvPr/>
        </p:nvPicPr>
        <p:blipFill>
          <a:blip r:embed="rId2"/>
          <a:stretch>
            <a:fillRect/>
          </a:stretch>
        </p:blipFill>
        <p:spPr>
          <a:xfrm>
            <a:off x="0" y="946935"/>
            <a:ext cx="9144000" cy="4244050"/>
          </a:xfrm>
          <a:prstGeom prst="rect">
            <a:avLst/>
          </a:prstGeom>
        </p:spPr>
      </p:pic>
      <p:sp>
        <p:nvSpPr>
          <p:cNvPr id="10" name="Rectangle 9">
            <a:extLst>
              <a:ext uri="{FF2B5EF4-FFF2-40B4-BE49-F238E27FC236}">
                <a16:creationId xmlns:a16="http://schemas.microsoft.com/office/drawing/2014/main" id="{D1F487B5-8765-1843-B45A-5A03B94D1822}"/>
              </a:ext>
            </a:extLst>
          </p:cNvPr>
          <p:cNvSpPr/>
          <p:nvPr/>
        </p:nvSpPr>
        <p:spPr>
          <a:xfrm>
            <a:off x="4523792" y="4890838"/>
            <a:ext cx="4572000" cy="215444"/>
          </a:xfrm>
          <a:prstGeom prst="rect">
            <a:avLst/>
          </a:prstGeom>
        </p:spPr>
        <p:txBody>
          <a:bodyPr>
            <a:spAutoFit/>
          </a:bodyPr>
          <a:lstStyle/>
          <a:p>
            <a:pPr algn="r"/>
            <a:r>
              <a:rPr lang="en-US" altLang="en-US" sz="800" dirty="0">
                <a:solidFill>
                  <a:schemeClr val="bg1"/>
                </a:solidFill>
              </a:rPr>
              <a:t>Source: Michelangelo, Part of the </a:t>
            </a:r>
            <a:r>
              <a:rPr lang="en-US" altLang="en-US" sz="800" i="1" dirty="0">
                <a:solidFill>
                  <a:schemeClr val="bg1"/>
                </a:solidFill>
              </a:rPr>
              <a:t>Sistine Chapel Ceiling</a:t>
            </a:r>
            <a:r>
              <a:rPr lang="en-US" altLang="en-US" sz="800" dirty="0">
                <a:solidFill>
                  <a:schemeClr val="bg1"/>
                </a:solidFill>
              </a:rPr>
              <a:t>, Public domain</a:t>
            </a:r>
          </a:p>
        </p:txBody>
      </p:sp>
      <p:sp>
        <p:nvSpPr>
          <p:cNvPr id="5" name="TextBox 4">
            <a:extLst>
              <a:ext uri="{FF2B5EF4-FFF2-40B4-BE49-F238E27FC236}">
                <a16:creationId xmlns:a16="http://schemas.microsoft.com/office/drawing/2014/main" id="{770AB0A2-CD36-0644-A7AC-B59DB98C03A3}"/>
              </a:ext>
            </a:extLst>
          </p:cNvPr>
          <p:cNvSpPr txBox="1"/>
          <p:nvPr/>
        </p:nvSpPr>
        <p:spPr>
          <a:xfrm>
            <a:off x="179512" y="5301208"/>
            <a:ext cx="8599810" cy="1323439"/>
          </a:xfrm>
          <a:prstGeom prst="rect">
            <a:avLst/>
          </a:prstGeom>
          <a:noFill/>
        </p:spPr>
        <p:txBody>
          <a:bodyPr wrap="square" rtlCol="0">
            <a:spAutoFit/>
          </a:bodyPr>
          <a:lstStyle/>
          <a:p>
            <a:pPr algn="ctr"/>
            <a:r>
              <a:rPr lang="en-GB" sz="1600" dirty="0"/>
              <a:t>Genesis 3:17, 23-24, “And to Adam he said, "Because you have … eaten of the tree of which I commanded you, `You shall not eat of it,’ cursed is the ground because of you; … therefore the LORD God sent him forth from the garden of Eden, to till the ground from which he was taken. He drove out the man; and at the east of the garden of Eden he placed the cherubim, and a flaming sword which turned every way, to guard the way to the tree of life. </a:t>
            </a:r>
            <a:r>
              <a:rPr lang="en-GB" sz="1400" dirty="0"/>
              <a:t>”</a:t>
            </a:r>
            <a:endParaRPr lang="en-US" sz="1400" dirty="0"/>
          </a:p>
        </p:txBody>
      </p:sp>
    </p:spTree>
    <p:extLst>
      <p:ext uri="{BB962C8B-B14F-4D97-AF65-F5344CB8AC3E}">
        <p14:creationId xmlns:p14="http://schemas.microsoft.com/office/powerpoint/2010/main" val="410451324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1">
            <a:extLst>
              <a:ext uri="{FF2B5EF4-FFF2-40B4-BE49-F238E27FC236}">
                <a16:creationId xmlns:a16="http://schemas.microsoft.com/office/drawing/2014/main" id="{D836BF12-7C02-574D-B15B-AFE9F2E54103}"/>
              </a:ext>
            </a:extLst>
          </p:cNvPr>
          <p:cNvSpPr>
            <a:spLocks noGrp="1"/>
          </p:cNvSpPr>
          <p:nvPr>
            <p:ph type="title"/>
          </p:nvPr>
        </p:nvSpPr>
        <p:spPr/>
        <p:txBody>
          <a:bodyPr/>
          <a:lstStyle/>
          <a:p>
            <a:r>
              <a:rPr lang="en-GB" altLang="en-US" dirty="0"/>
              <a:t>The need to put evil in context</a:t>
            </a:r>
          </a:p>
        </p:txBody>
      </p:sp>
      <p:sp>
        <p:nvSpPr>
          <p:cNvPr id="30723" name="Content Placeholder 2">
            <a:extLst>
              <a:ext uri="{FF2B5EF4-FFF2-40B4-BE49-F238E27FC236}">
                <a16:creationId xmlns:a16="http://schemas.microsoft.com/office/drawing/2014/main" id="{77F6E7EB-4D0C-9B4F-8D57-130C8C616BAC}"/>
              </a:ext>
            </a:extLst>
          </p:cNvPr>
          <p:cNvSpPr>
            <a:spLocks noGrp="1"/>
          </p:cNvSpPr>
          <p:nvPr>
            <p:ph idx="1"/>
          </p:nvPr>
        </p:nvSpPr>
        <p:spPr>
          <a:xfrm>
            <a:off x="685800" y="1196752"/>
            <a:ext cx="7772400" cy="4608512"/>
          </a:xfrm>
        </p:spPr>
        <p:txBody>
          <a:bodyPr/>
          <a:lstStyle/>
          <a:p>
            <a:pPr>
              <a:spcBef>
                <a:spcPts val="0"/>
              </a:spcBef>
              <a:spcAft>
                <a:spcPts val="1200"/>
              </a:spcAft>
            </a:pPr>
            <a:r>
              <a:rPr lang="en-US" dirty="0"/>
              <a:t>While standards vary to some extent regarding what are the worst of crimes, at least some crimes in every culture are seen as horrific and </a:t>
            </a:r>
            <a:r>
              <a:rPr lang="en-US" b="1" dirty="0"/>
              <a:t>“cry out” for punishment</a:t>
            </a:r>
            <a:r>
              <a:rPr lang="en-US" dirty="0"/>
              <a:t>. Most punishments involve some kind of natural evil inflicted on the evildoer.</a:t>
            </a:r>
          </a:p>
          <a:p>
            <a:pPr>
              <a:spcBef>
                <a:spcPts val="0"/>
              </a:spcBef>
              <a:spcAft>
                <a:spcPts val="1200"/>
              </a:spcAft>
            </a:pPr>
            <a:r>
              <a:rPr lang="en-US" dirty="0"/>
              <a:t>In the Bible, the failure of King David to punish his son Amnon for raping his half-sister triggered a civil war that nearly destroyed the kingdom (2 Samuel 13-18). David’s failure to administer natural evil (i.e. punishment) was seen as a great moral evil, generating even more moral and natural evil.</a:t>
            </a:r>
          </a:p>
          <a:p>
            <a:pPr>
              <a:spcBef>
                <a:spcPts val="0"/>
              </a:spcBef>
              <a:spcAft>
                <a:spcPts val="1200"/>
              </a:spcAft>
            </a:pPr>
            <a:r>
              <a:rPr lang="en-US" b="1" dirty="0">
                <a:solidFill>
                  <a:schemeClr val="bg1"/>
                </a:solidFill>
                <a:highlight>
                  <a:srgbClr val="04183B"/>
                </a:highlight>
              </a:rPr>
              <a:t>VERDICT</a:t>
            </a:r>
            <a:r>
              <a:rPr lang="en-US" dirty="0"/>
              <a:t>. Natural evils often seem to be involved in solving the problems of great moral evils or achieving great goods … But Dostoyevsky, </a:t>
            </a:r>
            <a:r>
              <a:rPr lang="en-US" dirty="0" err="1"/>
              <a:t>Dewi</a:t>
            </a:r>
            <a:r>
              <a:rPr lang="en-US" dirty="0"/>
              <a:t> Zephaniah Phillips, and others have also argued that some evils are just too terrible to be justified by any instrumental benefits of eventual good outcomes.</a:t>
            </a:r>
          </a:p>
          <a:p>
            <a:pPr>
              <a:spcBef>
                <a:spcPts val="0"/>
              </a:spcBef>
              <a:spcAft>
                <a:spcPts val="1200"/>
              </a:spcAft>
            </a:pPr>
            <a:endParaRPr lang="en-US" dirty="0"/>
          </a:p>
          <a:p>
            <a:pPr>
              <a:spcBef>
                <a:spcPts val="0"/>
              </a:spcBef>
              <a:spcAft>
                <a:spcPts val="1200"/>
              </a:spcAft>
            </a:pPr>
            <a:endParaRPr lang="en-US" dirty="0"/>
          </a:p>
          <a:p>
            <a:pPr>
              <a:spcBef>
                <a:spcPts val="0"/>
              </a:spcBef>
              <a:spcAft>
                <a:spcPts val="1200"/>
              </a:spcAft>
            </a:pPr>
            <a:endParaRPr lang="en-US" dirty="0"/>
          </a:p>
          <a:p>
            <a:pPr>
              <a:spcBef>
                <a:spcPts val="0"/>
              </a:spcBef>
              <a:spcAft>
                <a:spcPts val="1200"/>
              </a:spcAft>
            </a:pPr>
            <a:endParaRPr lang="en-US" dirty="0"/>
          </a:p>
          <a:p>
            <a:pPr>
              <a:lnSpc>
                <a:spcPct val="100000"/>
              </a:lnSpc>
              <a:spcBef>
                <a:spcPts val="0"/>
              </a:spcBef>
              <a:spcAft>
                <a:spcPts val="1200"/>
              </a:spcAft>
            </a:pPr>
            <a:endParaRPr lang="en-US" dirty="0"/>
          </a:p>
          <a:p>
            <a:pPr>
              <a:lnSpc>
                <a:spcPct val="100000"/>
              </a:lnSpc>
              <a:spcBef>
                <a:spcPts val="0"/>
              </a:spcBef>
              <a:spcAft>
                <a:spcPts val="1200"/>
              </a:spcAft>
            </a:pPr>
            <a:endParaRPr lang="en-US" dirty="0"/>
          </a:p>
          <a:p>
            <a:pPr>
              <a:lnSpc>
                <a:spcPct val="100000"/>
              </a:lnSpc>
              <a:spcBef>
                <a:spcPts val="0"/>
              </a:spcBef>
              <a:spcAft>
                <a:spcPts val="1200"/>
              </a:spcAft>
            </a:pPr>
            <a:endParaRPr lang="en-US" dirty="0"/>
          </a:p>
          <a:p>
            <a:pPr>
              <a:lnSpc>
                <a:spcPct val="100000"/>
              </a:lnSpc>
              <a:spcBef>
                <a:spcPts val="0"/>
              </a:spcBef>
              <a:spcAft>
                <a:spcPts val="1200"/>
              </a:spcAft>
            </a:pPr>
            <a:endParaRPr lang="en-US" dirty="0"/>
          </a:p>
          <a:p>
            <a:pPr>
              <a:lnSpc>
                <a:spcPct val="100000"/>
              </a:lnSpc>
              <a:spcBef>
                <a:spcPts val="0"/>
              </a:spcBef>
              <a:spcAft>
                <a:spcPts val="1200"/>
              </a:spcAft>
            </a:pPr>
            <a:endParaRPr lang="en-US" dirty="0"/>
          </a:p>
          <a:p>
            <a:pPr>
              <a:lnSpc>
                <a:spcPct val="100000"/>
              </a:lnSpc>
              <a:spcBef>
                <a:spcPts val="0"/>
              </a:spcBef>
              <a:spcAft>
                <a:spcPts val="1200"/>
              </a:spcAft>
            </a:pPr>
            <a:endParaRPr lang="en-US" dirty="0"/>
          </a:p>
          <a:p>
            <a:pPr>
              <a:lnSpc>
                <a:spcPct val="100000"/>
              </a:lnSpc>
              <a:spcBef>
                <a:spcPts val="0"/>
              </a:spcBef>
              <a:spcAft>
                <a:spcPts val="1200"/>
              </a:spcAft>
            </a:pPr>
            <a:endParaRPr lang="en-US" dirty="0"/>
          </a:p>
          <a:p>
            <a:pPr>
              <a:lnSpc>
                <a:spcPct val="100000"/>
              </a:lnSpc>
              <a:spcBef>
                <a:spcPts val="0"/>
              </a:spcBef>
              <a:spcAft>
                <a:spcPts val="1200"/>
              </a:spcAft>
            </a:pPr>
            <a:endParaRPr lang="en-US" dirty="0"/>
          </a:p>
        </p:txBody>
      </p:sp>
      <p:sp>
        <p:nvSpPr>
          <p:cNvPr id="30724" name="Date Placeholder 3">
            <a:extLst>
              <a:ext uri="{FF2B5EF4-FFF2-40B4-BE49-F238E27FC236}">
                <a16:creationId xmlns:a16="http://schemas.microsoft.com/office/drawing/2014/main" id="{1BF923B4-602A-FA43-913D-1FBE534EB083}"/>
              </a:ext>
            </a:extLst>
          </p:cNvPr>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21457FA2-8819-8147-BF3D-37639B31804B}" type="datetime1">
              <a:rPr lang="en-US" altLang="en-US" sz="900" smtClean="0">
                <a:solidFill>
                  <a:srgbClr val="002147"/>
                </a:solidFill>
              </a:rPr>
              <a:pPr/>
              <a:t>10/16/20</a:t>
            </a:fld>
            <a:endParaRPr lang="en-US" altLang="en-US" sz="900">
              <a:solidFill>
                <a:srgbClr val="002147"/>
              </a:solidFill>
            </a:endParaRPr>
          </a:p>
        </p:txBody>
      </p:sp>
      <p:sp>
        <p:nvSpPr>
          <p:cNvPr id="30725" name="Slide Number Placeholder 5">
            <a:extLst>
              <a:ext uri="{FF2B5EF4-FFF2-40B4-BE49-F238E27FC236}">
                <a16:creationId xmlns:a16="http://schemas.microsoft.com/office/drawing/2014/main" id="{1FD55A60-0852-E941-8263-0E1E09204AC8}"/>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900">
                <a:solidFill>
                  <a:srgbClr val="002147"/>
                </a:solidFill>
              </a:rPr>
              <a:t>Page </a:t>
            </a:r>
            <a:fld id="{5C20F90C-6477-4643-952F-BD5109A2D457}" type="slidenum">
              <a:rPr lang="en-US" altLang="en-US" sz="900">
                <a:solidFill>
                  <a:srgbClr val="002147"/>
                </a:solidFill>
              </a:rPr>
              <a:pPr/>
              <a:t>28</a:t>
            </a:fld>
            <a:endParaRPr lang="en-US" altLang="en-US" sz="900">
              <a:solidFill>
                <a:srgbClr val="002147"/>
              </a:solidFill>
            </a:endParaRPr>
          </a:p>
        </p:txBody>
      </p:sp>
      <p:sp>
        <p:nvSpPr>
          <p:cNvPr id="7" name="Footer Placeholder 4">
            <a:extLst>
              <a:ext uri="{FF2B5EF4-FFF2-40B4-BE49-F238E27FC236}">
                <a16:creationId xmlns:a16="http://schemas.microsoft.com/office/drawing/2014/main" id="{0C98A8DB-AA95-B444-AF26-16C0152AD4C9}"/>
              </a:ext>
            </a:extLst>
          </p:cNvPr>
          <p:cNvSpPr>
            <a:spLocks noGrp="1"/>
          </p:cNvSpPr>
          <p:nvPr>
            <p:ph type="ftr" sz="quarter" idx="11"/>
          </p:nvPr>
        </p:nvSpPr>
        <p:spPr>
          <a:xfrm>
            <a:off x="6228184" y="6096000"/>
            <a:ext cx="1163216" cy="5397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900" dirty="0">
                <a:solidFill>
                  <a:srgbClr val="002147"/>
                </a:solidFill>
              </a:rPr>
              <a:t>The problems and </a:t>
            </a:r>
            <a:br>
              <a:rPr lang="en-US" altLang="en-US" sz="900" dirty="0">
                <a:solidFill>
                  <a:srgbClr val="002147"/>
                </a:solidFill>
              </a:rPr>
            </a:br>
            <a:r>
              <a:rPr lang="en-US" altLang="en-US" sz="900" dirty="0">
                <a:solidFill>
                  <a:srgbClr val="002147"/>
                </a:solidFill>
              </a:rPr>
              <a:t>resolution of evil</a:t>
            </a:r>
          </a:p>
        </p:txBody>
      </p:sp>
    </p:spTree>
    <p:extLst>
      <p:ext uri="{BB962C8B-B14F-4D97-AF65-F5344CB8AC3E}">
        <p14:creationId xmlns:p14="http://schemas.microsoft.com/office/powerpoint/2010/main" val="50242841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1">
            <a:extLst>
              <a:ext uri="{FF2B5EF4-FFF2-40B4-BE49-F238E27FC236}">
                <a16:creationId xmlns:a16="http://schemas.microsoft.com/office/drawing/2014/main" id="{D836BF12-7C02-574D-B15B-AFE9F2E54103}"/>
              </a:ext>
            </a:extLst>
          </p:cNvPr>
          <p:cNvSpPr>
            <a:spLocks noGrp="1"/>
          </p:cNvSpPr>
          <p:nvPr>
            <p:ph type="title"/>
          </p:nvPr>
        </p:nvSpPr>
        <p:spPr/>
        <p:txBody>
          <a:bodyPr/>
          <a:lstStyle/>
          <a:p>
            <a:r>
              <a:rPr lang="en-GB" altLang="en-US" dirty="0"/>
              <a:t>The bigger picture: human flourishing?</a:t>
            </a:r>
          </a:p>
        </p:txBody>
      </p:sp>
      <p:sp>
        <p:nvSpPr>
          <p:cNvPr id="30723" name="Content Placeholder 2">
            <a:extLst>
              <a:ext uri="{FF2B5EF4-FFF2-40B4-BE49-F238E27FC236}">
                <a16:creationId xmlns:a16="http://schemas.microsoft.com/office/drawing/2014/main" id="{77F6E7EB-4D0C-9B4F-8D57-130C8C616BAC}"/>
              </a:ext>
            </a:extLst>
          </p:cNvPr>
          <p:cNvSpPr>
            <a:spLocks noGrp="1"/>
          </p:cNvSpPr>
          <p:nvPr>
            <p:ph idx="1"/>
          </p:nvPr>
        </p:nvSpPr>
        <p:spPr>
          <a:xfrm>
            <a:off x="685800" y="1196752"/>
            <a:ext cx="7630616" cy="4608512"/>
          </a:xfrm>
        </p:spPr>
        <p:txBody>
          <a:bodyPr/>
          <a:lstStyle/>
          <a:p>
            <a:pPr>
              <a:spcBef>
                <a:spcPts val="0"/>
              </a:spcBef>
              <a:spcAft>
                <a:spcPts val="1200"/>
              </a:spcAft>
            </a:pPr>
            <a:r>
              <a:rPr lang="en-US" dirty="0"/>
              <a:t>Some aspects of flourishing are easy to identity, such as food and drink to sustain life. Others are more subtle, such as the capacity to exercise the mind, which also implies the need for good civic order, including safety and justice.</a:t>
            </a:r>
          </a:p>
          <a:p>
            <a:pPr>
              <a:spcBef>
                <a:spcPts val="0"/>
              </a:spcBef>
              <a:spcAft>
                <a:spcPts val="1200"/>
              </a:spcAft>
            </a:pPr>
            <a:r>
              <a:rPr lang="en-US" dirty="0"/>
              <a:t>… but there are many examples of people who have been deprived of many of these goods and suffered many other kinds of evils. Yet these people have still been regarded as having led fruitful and even superlatively fruitful lives.</a:t>
            </a:r>
          </a:p>
          <a:p>
            <a:pPr>
              <a:spcBef>
                <a:spcPts val="0"/>
              </a:spcBef>
              <a:spcAft>
                <a:spcPts val="1200"/>
              </a:spcAft>
            </a:pPr>
            <a:r>
              <a:rPr lang="en-US" dirty="0"/>
              <a:t>One can flourish as a person, even dramatically, despite not flourishing in terms of one health, education, opportunities, and social conditions. The possibilities for this flourishing are even greater from a perspective that assumes life after death.</a:t>
            </a:r>
          </a:p>
          <a:p>
            <a:pPr>
              <a:spcBef>
                <a:spcPts val="0"/>
              </a:spcBef>
              <a:spcAft>
                <a:spcPts val="1200"/>
              </a:spcAft>
            </a:pPr>
            <a:endParaRPr lang="en-US" dirty="0"/>
          </a:p>
          <a:p>
            <a:pPr>
              <a:spcBef>
                <a:spcPts val="0"/>
              </a:spcBef>
              <a:spcAft>
                <a:spcPts val="1200"/>
              </a:spcAft>
            </a:pPr>
            <a:endParaRPr lang="en-US" dirty="0"/>
          </a:p>
          <a:p>
            <a:pPr>
              <a:spcBef>
                <a:spcPts val="0"/>
              </a:spcBef>
              <a:spcAft>
                <a:spcPts val="1200"/>
              </a:spcAft>
            </a:pPr>
            <a:endParaRPr lang="en-US" dirty="0"/>
          </a:p>
          <a:p>
            <a:pPr>
              <a:spcBef>
                <a:spcPts val="0"/>
              </a:spcBef>
              <a:spcAft>
                <a:spcPts val="1200"/>
              </a:spcAft>
            </a:pPr>
            <a:endParaRPr lang="en-US" dirty="0"/>
          </a:p>
          <a:p>
            <a:pPr>
              <a:spcBef>
                <a:spcPts val="0"/>
              </a:spcBef>
              <a:spcAft>
                <a:spcPts val="1200"/>
              </a:spcAft>
            </a:pPr>
            <a:endParaRPr lang="en-US" dirty="0"/>
          </a:p>
          <a:p>
            <a:pPr>
              <a:spcBef>
                <a:spcPts val="0"/>
              </a:spcBef>
              <a:spcAft>
                <a:spcPts val="1200"/>
              </a:spcAft>
            </a:pPr>
            <a:endParaRPr lang="en-US" dirty="0"/>
          </a:p>
          <a:p>
            <a:pPr>
              <a:spcBef>
                <a:spcPts val="0"/>
              </a:spcBef>
              <a:spcAft>
                <a:spcPts val="1200"/>
              </a:spcAft>
            </a:pPr>
            <a:endParaRPr lang="en-US" dirty="0"/>
          </a:p>
          <a:p>
            <a:pPr>
              <a:lnSpc>
                <a:spcPct val="100000"/>
              </a:lnSpc>
              <a:spcBef>
                <a:spcPts val="0"/>
              </a:spcBef>
              <a:spcAft>
                <a:spcPts val="1200"/>
              </a:spcAft>
            </a:pPr>
            <a:endParaRPr lang="en-US" dirty="0"/>
          </a:p>
          <a:p>
            <a:pPr>
              <a:lnSpc>
                <a:spcPct val="100000"/>
              </a:lnSpc>
              <a:spcBef>
                <a:spcPts val="0"/>
              </a:spcBef>
              <a:spcAft>
                <a:spcPts val="1200"/>
              </a:spcAft>
            </a:pPr>
            <a:endParaRPr lang="en-US" dirty="0"/>
          </a:p>
          <a:p>
            <a:pPr>
              <a:lnSpc>
                <a:spcPct val="100000"/>
              </a:lnSpc>
              <a:spcBef>
                <a:spcPts val="0"/>
              </a:spcBef>
              <a:spcAft>
                <a:spcPts val="1200"/>
              </a:spcAft>
            </a:pPr>
            <a:endParaRPr lang="en-US" dirty="0"/>
          </a:p>
          <a:p>
            <a:pPr>
              <a:lnSpc>
                <a:spcPct val="100000"/>
              </a:lnSpc>
              <a:spcBef>
                <a:spcPts val="0"/>
              </a:spcBef>
              <a:spcAft>
                <a:spcPts val="1200"/>
              </a:spcAft>
            </a:pPr>
            <a:endParaRPr lang="en-US" dirty="0"/>
          </a:p>
          <a:p>
            <a:pPr>
              <a:lnSpc>
                <a:spcPct val="100000"/>
              </a:lnSpc>
              <a:spcBef>
                <a:spcPts val="0"/>
              </a:spcBef>
              <a:spcAft>
                <a:spcPts val="1200"/>
              </a:spcAft>
            </a:pPr>
            <a:endParaRPr lang="en-US" dirty="0"/>
          </a:p>
          <a:p>
            <a:pPr>
              <a:lnSpc>
                <a:spcPct val="100000"/>
              </a:lnSpc>
              <a:spcBef>
                <a:spcPts val="0"/>
              </a:spcBef>
              <a:spcAft>
                <a:spcPts val="1200"/>
              </a:spcAft>
            </a:pPr>
            <a:endParaRPr lang="en-US" dirty="0"/>
          </a:p>
          <a:p>
            <a:pPr>
              <a:lnSpc>
                <a:spcPct val="100000"/>
              </a:lnSpc>
              <a:spcBef>
                <a:spcPts val="0"/>
              </a:spcBef>
              <a:spcAft>
                <a:spcPts val="1200"/>
              </a:spcAft>
            </a:pPr>
            <a:endParaRPr lang="en-US" dirty="0"/>
          </a:p>
          <a:p>
            <a:pPr>
              <a:lnSpc>
                <a:spcPct val="100000"/>
              </a:lnSpc>
              <a:spcBef>
                <a:spcPts val="0"/>
              </a:spcBef>
              <a:spcAft>
                <a:spcPts val="1200"/>
              </a:spcAft>
            </a:pPr>
            <a:endParaRPr lang="en-US" dirty="0"/>
          </a:p>
        </p:txBody>
      </p:sp>
      <p:sp>
        <p:nvSpPr>
          <p:cNvPr id="30724" name="Date Placeholder 3">
            <a:extLst>
              <a:ext uri="{FF2B5EF4-FFF2-40B4-BE49-F238E27FC236}">
                <a16:creationId xmlns:a16="http://schemas.microsoft.com/office/drawing/2014/main" id="{1BF923B4-602A-FA43-913D-1FBE534EB083}"/>
              </a:ext>
            </a:extLst>
          </p:cNvPr>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21457FA2-8819-8147-BF3D-37639B31804B}" type="datetime1">
              <a:rPr lang="en-US" altLang="en-US" sz="900" smtClean="0">
                <a:solidFill>
                  <a:srgbClr val="002147"/>
                </a:solidFill>
              </a:rPr>
              <a:pPr/>
              <a:t>10/16/20</a:t>
            </a:fld>
            <a:endParaRPr lang="en-US" altLang="en-US" sz="900">
              <a:solidFill>
                <a:srgbClr val="002147"/>
              </a:solidFill>
            </a:endParaRPr>
          </a:p>
        </p:txBody>
      </p:sp>
      <p:sp>
        <p:nvSpPr>
          <p:cNvPr id="30725" name="Slide Number Placeholder 5">
            <a:extLst>
              <a:ext uri="{FF2B5EF4-FFF2-40B4-BE49-F238E27FC236}">
                <a16:creationId xmlns:a16="http://schemas.microsoft.com/office/drawing/2014/main" id="{1FD55A60-0852-E941-8263-0E1E09204AC8}"/>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900">
                <a:solidFill>
                  <a:srgbClr val="002147"/>
                </a:solidFill>
              </a:rPr>
              <a:t>Page </a:t>
            </a:r>
            <a:fld id="{5C20F90C-6477-4643-952F-BD5109A2D457}" type="slidenum">
              <a:rPr lang="en-US" altLang="en-US" sz="900">
                <a:solidFill>
                  <a:srgbClr val="002147"/>
                </a:solidFill>
              </a:rPr>
              <a:pPr/>
              <a:t>29</a:t>
            </a:fld>
            <a:endParaRPr lang="en-US" altLang="en-US" sz="900">
              <a:solidFill>
                <a:srgbClr val="002147"/>
              </a:solidFill>
            </a:endParaRPr>
          </a:p>
        </p:txBody>
      </p:sp>
      <p:sp>
        <p:nvSpPr>
          <p:cNvPr id="7" name="Footer Placeholder 4">
            <a:extLst>
              <a:ext uri="{FF2B5EF4-FFF2-40B4-BE49-F238E27FC236}">
                <a16:creationId xmlns:a16="http://schemas.microsoft.com/office/drawing/2014/main" id="{1D74B514-641F-DC47-AED1-73E4BF508408}"/>
              </a:ext>
            </a:extLst>
          </p:cNvPr>
          <p:cNvSpPr>
            <a:spLocks noGrp="1"/>
          </p:cNvSpPr>
          <p:nvPr>
            <p:ph type="ftr" sz="quarter" idx="11"/>
          </p:nvPr>
        </p:nvSpPr>
        <p:spPr>
          <a:xfrm>
            <a:off x="6228184" y="6096000"/>
            <a:ext cx="1163216" cy="5397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900" dirty="0">
                <a:solidFill>
                  <a:srgbClr val="002147"/>
                </a:solidFill>
              </a:rPr>
              <a:t>The problems and </a:t>
            </a:r>
            <a:br>
              <a:rPr lang="en-US" altLang="en-US" sz="900" dirty="0">
                <a:solidFill>
                  <a:srgbClr val="002147"/>
                </a:solidFill>
              </a:rPr>
            </a:br>
            <a:r>
              <a:rPr lang="en-US" altLang="en-US" sz="900" dirty="0">
                <a:solidFill>
                  <a:srgbClr val="002147"/>
                </a:solidFill>
              </a:rPr>
              <a:t>resolution of evil</a:t>
            </a:r>
          </a:p>
        </p:txBody>
      </p:sp>
    </p:spTree>
    <p:extLst>
      <p:ext uri="{BB962C8B-B14F-4D97-AF65-F5344CB8AC3E}">
        <p14:creationId xmlns:p14="http://schemas.microsoft.com/office/powerpoint/2010/main" val="288504141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09" name="Title 1"/>
          <p:cNvSpPr>
            <a:spLocks noGrp="1"/>
          </p:cNvSpPr>
          <p:nvPr>
            <p:ph type="title"/>
          </p:nvPr>
        </p:nvSpPr>
        <p:spPr>
          <a:xfrm>
            <a:off x="722313" y="4191000"/>
            <a:ext cx="7772400" cy="1362075"/>
          </a:xfrm>
        </p:spPr>
        <p:txBody>
          <a:bodyPr/>
          <a:lstStyle/>
          <a:p>
            <a:pPr>
              <a:defRPr/>
            </a:pPr>
            <a:r>
              <a:rPr lang="en-GB" altLang="en-US" cap="none" dirty="0"/>
              <a:t>What is evil?</a:t>
            </a:r>
          </a:p>
        </p:txBody>
      </p:sp>
      <p:sp>
        <p:nvSpPr>
          <p:cNvPr id="99330"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ts val="2400"/>
              </a:lnSpc>
              <a:buClr>
                <a:srgbClr val="002147"/>
              </a:buClr>
              <a:buSzPct val="80000"/>
              <a:buFont typeface="Wingdings" charset="2"/>
              <a:buChar char="§"/>
              <a:defRPr sz="2100">
                <a:solidFill>
                  <a:schemeClr val="tx1"/>
                </a:solidFill>
                <a:latin typeface="Arial" charset="0"/>
                <a:ea typeface="ＭＳ Ｐゴシック" charset="-128"/>
              </a:defRPr>
            </a:lvl1pPr>
            <a:lvl2pPr marL="742950" indent="-285750">
              <a:spcBef>
                <a:spcPct val="20000"/>
              </a:spcBef>
              <a:buClr>
                <a:srgbClr val="002147"/>
              </a:buClr>
              <a:buSzPct val="80000"/>
              <a:buFont typeface="Wingdings" charset="2"/>
              <a:buChar char="§"/>
              <a:defRPr>
                <a:solidFill>
                  <a:schemeClr val="tx1"/>
                </a:solidFill>
                <a:latin typeface="Arial" charset="0"/>
                <a:ea typeface="ＭＳ Ｐゴシック" charset="-128"/>
              </a:defRPr>
            </a:lvl2pPr>
            <a:lvl3pPr marL="1143000" indent="-228600">
              <a:spcBef>
                <a:spcPct val="20000"/>
              </a:spcBef>
              <a:buClr>
                <a:srgbClr val="002147"/>
              </a:buClr>
              <a:buSzPct val="80000"/>
              <a:buFont typeface="Wingdings" charset="2"/>
              <a:buChar char="§"/>
              <a:defRPr>
                <a:solidFill>
                  <a:schemeClr val="tx1"/>
                </a:solidFill>
                <a:latin typeface="Arial" charset="0"/>
                <a:ea typeface="ＭＳ Ｐゴシック" charset="-128"/>
              </a:defRPr>
            </a:lvl3pPr>
            <a:lvl4pPr marL="1600200" indent="-228600">
              <a:spcBef>
                <a:spcPct val="20000"/>
              </a:spcBef>
              <a:buChar char="–"/>
              <a:defRPr>
                <a:solidFill>
                  <a:schemeClr val="tx1"/>
                </a:solidFill>
                <a:latin typeface="Arial" charset="0"/>
                <a:ea typeface="ＭＳ Ｐゴシック" charset="-128"/>
              </a:defRPr>
            </a:lvl4pPr>
            <a:lvl5pPr marL="2057400" indent="-228600">
              <a:spcBef>
                <a:spcPct val="20000"/>
              </a:spcBef>
              <a:buChar char="»"/>
              <a:defRPr>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a:solidFill>
                  <a:schemeClr val="tx1"/>
                </a:solidFill>
                <a:latin typeface="Arial" charset="0"/>
                <a:ea typeface="ＭＳ Ｐゴシック" charset="-128"/>
              </a:defRPr>
            </a:lvl9pPr>
          </a:lstStyle>
          <a:p>
            <a:pPr>
              <a:lnSpc>
                <a:spcPts val="1200"/>
              </a:lnSpc>
              <a:buClrTx/>
              <a:buSzTx/>
              <a:buFontTx/>
              <a:buNone/>
            </a:pPr>
            <a:fld id="{538C56CE-40C4-F449-9A0D-CA78FFC6E39D}" type="datetime1">
              <a:rPr lang="en-US" altLang="en-US" sz="900">
                <a:solidFill>
                  <a:srgbClr val="002147"/>
                </a:solidFill>
              </a:rPr>
              <a:pPr>
                <a:lnSpc>
                  <a:spcPts val="1200"/>
                </a:lnSpc>
                <a:buClrTx/>
                <a:buSzTx/>
                <a:buFontTx/>
                <a:buNone/>
              </a:pPr>
              <a:t>10/16/20</a:t>
            </a:fld>
            <a:endParaRPr lang="en-US" altLang="en-US" sz="900">
              <a:solidFill>
                <a:srgbClr val="002147"/>
              </a:solidFill>
            </a:endParaRPr>
          </a:p>
        </p:txBody>
      </p:sp>
      <p:sp>
        <p:nvSpPr>
          <p:cNvPr id="99331"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ts val="2400"/>
              </a:lnSpc>
              <a:buClr>
                <a:srgbClr val="002147"/>
              </a:buClr>
              <a:buSzPct val="80000"/>
              <a:buFont typeface="Wingdings" charset="2"/>
              <a:buChar char="§"/>
              <a:defRPr sz="2100">
                <a:solidFill>
                  <a:schemeClr val="tx1"/>
                </a:solidFill>
                <a:latin typeface="Arial" charset="0"/>
                <a:ea typeface="ＭＳ Ｐゴシック" charset="-128"/>
              </a:defRPr>
            </a:lvl1pPr>
            <a:lvl2pPr marL="742950" indent="-285750">
              <a:spcBef>
                <a:spcPct val="20000"/>
              </a:spcBef>
              <a:buClr>
                <a:srgbClr val="002147"/>
              </a:buClr>
              <a:buSzPct val="80000"/>
              <a:buFont typeface="Wingdings" charset="2"/>
              <a:buChar char="§"/>
              <a:defRPr>
                <a:solidFill>
                  <a:schemeClr val="tx1"/>
                </a:solidFill>
                <a:latin typeface="Arial" charset="0"/>
                <a:ea typeface="ＭＳ Ｐゴシック" charset="-128"/>
              </a:defRPr>
            </a:lvl2pPr>
            <a:lvl3pPr marL="1143000" indent="-228600">
              <a:spcBef>
                <a:spcPct val="20000"/>
              </a:spcBef>
              <a:buClr>
                <a:srgbClr val="002147"/>
              </a:buClr>
              <a:buSzPct val="80000"/>
              <a:buFont typeface="Wingdings" charset="2"/>
              <a:buChar char="§"/>
              <a:defRPr>
                <a:solidFill>
                  <a:schemeClr val="tx1"/>
                </a:solidFill>
                <a:latin typeface="Arial" charset="0"/>
                <a:ea typeface="ＭＳ Ｐゴシック" charset="-128"/>
              </a:defRPr>
            </a:lvl3pPr>
            <a:lvl4pPr marL="1600200" indent="-228600">
              <a:spcBef>
                <a:spcPct val="20000"/>
              </a:spcBef>
              <a:buChar char="–"/>
              <a:defRPr>
                <a:solidFill>
                  <a:schemeClr val="tx1"/>
                </a:solidFill>
                <a:latin typeface="Arial" charset="0"/>
                <a:ea typeface="ＭＳ Ｐゴシック" charset="-128"/>
              </a:defRPr>
            </a:lvl4pPr>
            <a:lvl5pPr marL="2057400" indent="-228600">
              <a:spcBef>
                <a:spcPct val="20000"/>
              </a:spcBef>
              <a:buChar char="»"/>
              <a:defRPr>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a:solidFill>
                  <a:schemeClr val="tx1"/>
                </a:solidFill>
                <a:latin typeface="Arial" charset="0"/>
                <a:ea typeface="ＭＳ Ｐゴシック" charset="-128"/>
              </a:defRPr>
            </a:lvl9pPr>
          </a:lstStyle>
          <a:p>
            <a:pPr>
              <a:lnSpc>
                <a:spcPts val="1200"/>
              </a:lnSpc>
              <a:buClrTx/>
              <a:buSzTx/>
              <a:buFontTx/>
              <a:buNone/>
            </a:pPr>
            <a:r>
              <a:rPr lang="en-US" altLang="en-US" sz="900">
                <a:solidFill>
                  <a:srgbClr val="002147"/>
                </a:solidFill>
              </a:rPr>
              <a:t>Page </a:t>
            </a:r>
            <a:fld id="{B3ABCFE6-2D44-5F42-A39B-70E0A4927256}" type="slidenum">
              <a:rPr lang="en-US" altLang="en-US" sz="900">
                <a:solidFill>
                  <a:srgbClr val="002147"/>
                </a:solidFill>
              </a:rPr>
              <a:pPr>
                <a:lnSpc>
                  <a:spcPts val="1200"/>
                </a:lnSpc>
                <a:buClrTx/>
                <a:buSzTx/>
                <a:buFontTx/>
                <a:buNone/>
              </a:pPr>
              <a:t>3</a:t>
            </a:fld>
            <a:endParaRPr lang="en-US" altLang="en-US" sz="900">
              <a:solidFill>
                <a:srgbClr val="002147"/>
              </a:solidFill>
            </a:endParaRPr>
          </a:p>
        </p:txBody>
      </p:sp>
    </p:spTree>
    <p:extLst>
      <p:ext uri="{BB962C8B-B14F-4D97-AF65-F5344CB8AC3E}">
        <p14:creationId xmlns:p14="http://schemas.microsoft.com/office/powerpoint/2010/main" val="69775289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1">
            <a:extLst>
              <a:ext uri="{FF2B5EF4-FFF2-40B4-BE49-F238E27FC236}">
                <a16:creationId xmlns:a16="http://schemas.microsoft.com/office/drawing/2014/main" id="{D836BF12-7C02-574D-B15B-AFE9F2E54103}"/>
              </a:ext>
            </a:extLst>
          </p:cNvPr>
          <p:cNvSpPr>
            <a:spLocks noGrp="1"/>
          </p:cNvSpPr>
          <p:nvPr>
            <p:ph type="title"/>
          </p:nvPr>
        </p:nvSpPr>
        <p:spPr/>
        <p:txBody>
          <a:bodyPr/>
          <a:lstStyle/>
          <a:p>
            <a:r>
              <a:rPr lang="en-GB" altLang="en-US" dirty="0"/>
              <a:t>Greatness despite evil</a:t>
            </a:r>
          </a:p>
        </p:txBody>
      </p:sp>
      <p:sp>
        <p:nvSpPr>
          <p:cNvPr id="30723" name="Content Placeholder 2">
            <a:extLst>
              <a:ext uri="{FF2B5EF4-FFF2-40B4-BE49-F238E27FC236}">
                <a16:creationId xmlns:a16="http://schemas.microsoft.com/office/drawing/2014/main" id="{77F6E7EB-4D0C-9B4F-8D57-130C8C616BAC}"/>
              </a:ext>
            </a:extLst>
          </p:cNvPr>
          <p:cNvSpPr>
            <a:spLocks noGrp="1"/>
          </p:cNvSpPr>
          <p:nvPr>
            <p:ph idx="1"/>
          </p:nvPr>
        </p:nvSpPr>
        <p:spPr>
          <a:xfrm>
            <a:off x="685800" y="1196752"/>
            <a:ext cx="4318248" cy="4608512"/>
          </a:xfrm>
        </p:spPr>
        <p:txBody>
          <a:bodyPr/>
          <a:lstStyle/>
          <a:p>
            <a:pPr marL="0" indent="0">
              <a:spcBef>
                <a:spcPts val="0"/>
              </a:spcBef>
              <a:spcAft>
                <a:spcPts val="1200"/>
              </a:spcAft>
              <a:buNone/>
            </a:pPr>
            <a:r>
              <a:rPr lang="en-US" dirty="0"/>
              <a:t>Sojourner Truth (d. 1883) suffered tremendous disadvantages. She was born into and lived in slavery during her early life, during which she was often treated brutally.</a:t>
            </a:r>
          </a:p>
          <a:p>
            <a:pPr marL="0" indent="0">
              <a:spcBef>
                <a:spcPts val="0"/>
              </a:spcBef>
              <a:spcAft>
                <a:spcPts val="1200"/>
              </a:spcAft>
              <a:buNone/>
            </a:pPr>
            <a:r>
              <a:rPr lang="en-US" dirty="0"/>
              <a:t>When she finally gained freedom, she went to court and won the case to reclaim her son from slavery. She became famous as a campaigner for the abolition of slavery.</a:t>
            </a:r>
          </a:p>
          <a:p>
            <a:pPr marL="0" indent="0">
              <a:spcBef>
                <a:spcPts val="0"/>
              </a:spcBef>
              <a:spcAft>
                <a:spcPts val="1200"/>
              </a:spcAft>
              <a:buNone/>
            </a:pPr>
            <a:r>
              <a:rPr lang="en-US" dirty="0"/>
              <a:t>Today she is </a:t>
            </a:r>
            <a:r>
              <a:rPr lang="en-US" dirty="0" err="1"/>
              <a:t>honoured</a:t>
            </a:r>
            <a:r>
              <a:rPr lang="en-US" dirty="0"/>
              <a:t> as having lived one of the most significant lives in the history of the USA.</a:t>
            </a:r>
          </a:p>
          <a:p>
            <a:pPr>
              <a:spcBef>
                <a:spcPts val="0"/>
              </a:spcBef>
              <a:spcAft>
                <a:spcPts val="1200"/>
              </a:spcAft>
            </a:pPr>
            <a:endParaRPr lang="en-US" dirty="0"/>
          </a:p>
          <a:p>
            <a:pPr>
              <a:spcBef>
                <a:spcPts val="0"/>
              </a:spcBef>
              <a:spcAft>
                <a:spcPts val="1200"/>
              </a:spcAft>
            </a:pPr>
            <a:endParaRPr lang="en-US" dirty="0"/>
          </a:p>
          <a:p>
            <a:pPr>
              <a:spcBef>
                <a:spcPts val="0"/>
              </a:spcBef>
              <a:spcAft>
                <a:spcPts val="1200"/>
              </a:spcAft>
            </a:pPr>
            <a:endParaRPr lang="en-US" dirty="0"/>
          </a:p>
          <a:p>
            <a:pPr>
              <a:spcBef>
                <a:spcPts val="0"/>
              </a:spcBef>
              <a:spcAft>
                <a:spcPts val="1200"/>
              </a:spcAft>
            </a:pPr>
            <a:endParaRPr lang="en-US" dirty="0"/>
          </a:p>
          <a:p>
            <a:pPr>
              <a:lnSpc>
                <a:spcPct val="100000"/>
              </a:lnSpc>
              <a:spcBef>
                <a:spcPts val="0"/>
              </a:spcBef>
              <a:spcAft>
                <a:spcPts val="1200"/>
              </a:spcAft>
            </a:pPr>
            <a:endParaRPr lang="en-US" dirty="0"/>
          </a:p>
          <a:p>
            <a:pPr>
              <a:lnSpc>
                <a:spcPct val="100000"/>
              </a:lnSpc>
              <a:spcBef>
                <a:spcPts val="0"/>
              </a:spcBef>
              <a:spcAft>
                <a:spcPts val="1200"/>
              </a:spcAft>
            </a:pPr>
            <a:endParaRPr lang="en-US" dirty="0"/>
          </a:p>
          <a:p>
            <a:pPr>
              <a:lnSpc>
                <a:spcPct val="100000"/>
              </a:lnSpc>
              <a:spcBef>
                <a:spcPts val="0"/>
              </a:spcBef>
              <a:spcAft>
                <a:spcPts val="1200"/>
              </a:spcAft>
            </a:pPr>
            <a:endParaRPr lang="en-US" dirty="0"/>
          </a:p>
          <a:p>
            <a:pPr>
              <a:lnSpc>
                <a:spcPct val="100000"/>
              </a:lnSpc>
              <a:spcBef>
                <a:spcPts val="0"/>
              </a:spcBef>
              <a:spcAft>
                <a:spcPts val="1200"/>
              </a:spcAft>
            </a:pPr>
            <a:endParaRPr lang="en-US" dirty="0"/>
          </a:p>
          <a:p>
            <a:pPr>
              <a:lnSpc>
                <a:spcPct val="100000"/>
              </a:lnSpc>
              <a:spcBef>
                <a:spcPts val="0"/>
              </a:spcBef>
              <a:spcAft>
                <a:spcPts val="1200"/>
              </a:spcAft>
            </a:pPr>
            <a:endParaRPr lang="en-US" dirty="0"/>
          </a:p>
          <a:p>
            <a:pPr>
              <a:lnSpc>
                <a:spcPct val="100000"/>
              </a:lnSpc>
              <a:spcBef>
                <a:spcPts val="0"/>
              </a:spcBef>
              <a:spcAft>
                <a:spcPts val="1200"/>
              </a:spcAft>
            </a:pPr>
            <a:endParaRPr lang="en-US" dirty="0"/>
          </a:p>
          <a:p>
            <a:pPr>
              <a:lnSpc>
                <a:spcPct val="100000"/>
              </a:lnSpc>
              <a:spcBef>
                <a:spcPts val="0"/>
              </a:spcBef>
              <a:spcAft>
                <a:spcPts val="1200"/>
              </a:spcAft>
            </a:pPr>
            <a:endParaRPr lang="en-US" dirty="0"/>
          </a:p>
          <a:p>
            <a:pPr>
              <a:lnSpc>
                <a:spcPct val="100000"/>
              </a:lnSpc>
              <a:spcBef>
                <a:spcPts val="0"/>
              </a:spcBef>
              <a:spcAft>
                <a:spcPts val="1200"/>
              </a:spcAft>
            </a:pPr>
            <a:endParaRPr lang="en-US" dirty="0"/>
          </a:p>
        </p:txBody>
      </p:sp>
      <p:sp>
        <p:nvSpPr>
          <p:cNvPr id="30724" name="Date Placeholder 3">
            <a:extLst>
              <a:ext uri="{FF2B5EF4-FFF2-40B4-BE49-F238E27FC236}">
                <a16:creationId xmlns:a16="http://schemas.microsoft.com/office/drawing/2014/main" id="{1BF923B4-602A-FA43-913D-1FBE534EB083}"/>
              </a:ext>
            </a:extLst>
          </p:cNvPr>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21457FA2-8819-8147-BF3D-37639B31804B}" type="datetime1">
              <a:rPr lang="en-US" altLang="en-US" sz="900" smtClean="0">
                <a:solidFill>
                  <a:srgbClr val="002147"/>
                </a:solidFill>
              </a:rPr>
              <a:pPr/>
              <a:t>10/16/20</a:t>
            </a:fld>
            <a:endParaRPr lang="en-US" altLang="en-US" sz="900">
              <a:solidFill>
                <a:srgbClr val="002147"/>
              </a:solidFill>
            </a:endParaRPr>
          </a:p>
        </p:txBody>
      </p:sp>
      <p:sp>
        <p:nvSpPr>
          <p:cNvPr id="30725" name="Slide Number Placeholder 5">
            <a:extLst>
              <a:ext uri="{FF2B5EF4-FFF2-40B4-BE49-F238E27FC236}">
                <a16:creationId xmlns:a16="http://schemas.microsoft.com/office/drawing/2014/main" id="{1FD55A60-0852-E941-8263-0E1E09204AC8}"/>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900">
                <a:solidFill>
                  <a:srgbClr val="002147"/>
                </a:solidFill>
              </a:rPr>
              <a:t>Page </a:t>
            </a:r>
            <a:fld id="{5C20F90C-6477-4643-952F-BD5109A2D457}" type="slidenum">
              <a:rPr lang="en-US" altLang="en-US" sz="900">
                <a:solidFill>
                  <a:srgbClr val="002147"/>
                </a:solidFill>
              </a:rPr>
              <a:pPr/>
              <a:t>30</a:t>
            </a:fld>
            <a:endParaRPr lang="en-US" altLang="en-US" sz="900">
              <a:solidFill>
                <a:srgbClr val="002147"/>
              </a:solidFill>
            </a:endParaRPr>
          </a:p>
        </p:txBody>
      </p:sp>
      <p:pic>
        <p:nvPicPr>
          <p:cNvPr id="3" name="Picture 2" descr="A vintage photo of a person&#10;&#10;Description automatically generated">
            <a:extLst>
              <a:ext uri="{FF2B5EF4-FFF2-40B4-BE49-F238E27FC236}">
                <a16:creationId xmlns:a16="http://schemas.microsoft.com/office/drawing/2014/main" id="{73F27613-61C1-B34C-8EDD-5BE548852802}"/>
              </a:ext>
            </a:extLst>
          </p:cNvPr>
          <p:cNvPicPr>
            <a:picLocks noChangeAspect="1"/>
          </p:cNvPicPr>
          <p:nvPr/>
        </p:nvPicPr>
        <p:blipFill rotWithShape="1">
          <a:blip r:embed="rId2" cstate="print">
            <a:extLst>
              <a:ext uri="{28A0092B-C50C-407E-A947-70E740481C1C}">
                <a14:useLocalDpi xmlns:a14="http://schemas.microsoft.com/office/drawing/2010/main"/>
              </a:ext>
            </a:extLst>
          </a:blip>
          <a:srcRect/>
          <a:stretch/>
        </p:blipFill>
        <p:spPr>
          <a:xfrm>
            <a:off x="5148064" y="1222374"/>
            <a:ext cx="3383398" cy="4162079"/>
          </a:xfrm>
          <a:prstGeom prst="rect">
            <a:avLst/>
          </a:prstGeom>
        </p:spPr>
      </p:pic>
      <p:sp>
        <p:nvSpPr>
          <p:cNvPr id="9" name="Footer Placeholder 2">
            <a:extLst>
              <a:ext uri="{FF2B5EF4-FFF2-40B4-BE49-F238E27FC236}">
                <a16:creationId xmlns:a16="http://schemas.microsoft.com/office/drawing/2014/main" id="{89AE934A-9C55-3C46-94E4-A99A7C907DD3}"/>
              </a:ext>
            </a:extLst>
          </p:cNvPr>
          <p:cNvSpPr txBox="1">
            <a:spLocks/>
          </p:cNvSpPr>
          <p:nvPr/>
        </p:nvSpPr>
        <p:spPr bwMode="auto">
          <a:xfrm>
            <a:off x="5953323" y="5407026"/>
            <a:ext cx="2567416" cy="457200"/>
          </a:xfrm>
          <a:prstGeom prst="rect">
            <a:avLst/>
          </a:prstGeom>
          <a:noFill/>
          <a:ln w="9525">
            <a:noFill/>
            <a:miter lim="800000"/>
            <a:headEnd/>
            <a:tailEnd/>
          </a:ln>
        </p:spPr>
        <p:txBody>
          <a:bodyPr vert="horz" wrap="square" lIns="0" tIns="0" rIns="0" bIns="0" numCol="1" anchor="t" anchorCtr="0" compatLnSpc="1">
            <a:prstTxWarp prst="textNoShape">
              <a:avLst/>
            </a:prstTxWarp>
            <a:normAutofit/>
          </a:bodyPr>
          <a:lstStyle>
            <a:defPPr>
              <a:defRPr lang="en-US"/>
            </a:defPPr>
            <a:lvl1pPr algn="l" rtl="0" eaLnBrk="0" fontAlgn="base" hangingPunct="0">
              <a:lnSpc>
                <a:spcPts val="1200"/>
              </a:lnSpc>
              <a:spcBef>
                <a:spcPct val="0"/>
              </a:spcBef>
              <a:spcAft>
                <a:spcPct val="0"/>
              </a:spcAft>
              <a:defRPr sz="900" kern="1200">
                <a:solidFill>
                  <a:srgbClr val="002147"/>
                </a:solidFill>
                <a:latin typeface="Arial" charset="0"/>
                <a:ea typeface="ＭＳ Ｐゴシック" charset="-128"/>
                <a:cs typeface="+mn-cs"/>
              </a:defRPr>
            </a:lvl1pPr>
            <a:lvl2pPr marL="457200" algn="l" rtl="0" eaLnBrk="0" fontAlgn="base" hangingPunct="0">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2pPr>
            <a:lvl3pPr marL="914400" algn="l" rtl="0" eaLnBrk="0" fontAlgn="base" hangingPunct="0">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3pPr>
            <a:lvl4pPr marL="1371600" algn="l" rtl="0" eaLnBrk="0" fontAlgn="base" hangingPunct="0">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4pPr>
            <a:lvl5pPr marL="1828800" algn="l" rtl="0" eaLnBrk="0" fontAlgn="base" hangingPunct="0">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5pPr>
            <a:lvl6pPr marL="2286000" algn="l" defTabSz="914400" rtl="0" eaLnBrk="1" latinLnBrk="0" hangingPunct="1">
              <a:defRPr sz="2400" kern="1200">
                <a:solidFill>
                  <a:schemeClr val="tx1"/>
                </a:solidFill>
                <a:latin typeface="Arial" panose="020B0604020202020204" pitchFamily="34" charset="0"/>
                <a:ea typeface="ＭＳ Ｐゴシック" panose="020B0600070205080204" pitchFamily="34" charset="-128"/>
                <a:cs typeface="+mn-cs"/>
              </a:defRPr>
            </a:lvl6pPr>
            <a:lvl7pPr marL="2743200" algn="l" defTabSz="914400" rtl="0" eaLnBrk="1" latinLnBrk="0" hangingPunct="1">
              <a:defRPr sz="2400" kern="1200">
                <a:solidFill>
                  <a:schemeClr val="tx1"/>
                </a:solidFill>
                <a:latin typeface="Arial" panose="020B0604020202020204" pitchFamily="34" charset="0"/>
                <a:ea typeface="ＭＳ Ｐゴシック" panose="020B0600070205080204" pitchFamily="34" charset="-128"/>
                <a:cs typeface="+mn-cs"/>
              </a:defRPr>
            </a:lvl7pPr>
            <a:lvl8pPr marL="3200400" algn="l" defTabSz="914400" rtl="0" eaLnBrk="1" latinLnBrk="0" hangingPunct="1">
              <a:defRPr sz="2400" kern="1200">
                <a:solidFill>
                  <a:schemeClr val="tx1"/>
                </a:solidFill>
                <a:latin typeface="Arial" panose="020B0604020202020204" pitchFamily="34" charset="0"/>
                <a:ea typeface="ＭＳ Ｐゴシック" panose="020B0600070205080204" pitchFamily="34" charset="-128"/>
                <a:cs typeface="+mn-cs"/>
              </a:defRPr>
            </a:lvl8pPr>
            <a:lvl9pPr marL="3657600" algn="l" defTabSz="914400" rtl="0" eaLnBrk="1" latinLnBrk="0" hangingPunct="1">
              <a:defRPr sz="2400" kern="1200">
                <a:solidFill>
                  <a:schemeClr val="tx1"/>
                </a:solidFill>
                <a:latin typeface="Arial" panose="020B0604020202020204" pitchFamily="34" charset="0"/>
                <a:ea typeface="ＭＳ Ｐゴシック" panose="020B0600070205080204" pitchFamily="34" charset="-128"/>
                <a:cs typeface="+mn-cs"/>
              </a:defRPr>
            </a:lvl9pPr>
          </a:lstStyle>
          <a:p>
            <a:pPr algn="r">
              <a:lnSpc>
                <a:spcPct val="100000"/>
              </a:lnSpc>
              <a:spcAft>
                <a:spcPts val="600"/>
              </a:spcAft>
              <a:defRPr/>
            </a:pPr>
            <a:r>
              <a:rPr lang="en-US" dirty="0">
                <a:solidFill>
                  <a:srgbClr val="04183B"/>
                </a:solidFill>
              </a:rPr>
              <a:t>Source: A Wikimedia Commons version of an image in the public domain</a:t>
            </a:r>
          </a:p>
        </p:txBody>
      </p:sp>
      <p:sp>
        <p:nvSpPr>
          <p:cNvPr id="10" name="Footer Placeholder 4">
            <a:extLst>
              <a:ext uri="{FF2B5EF4-FFF2-40B4-BE49-F238E27FC236}">
                <a16:creationId xmlns:a16="http://schemas.microsoft.com/office/drawing/2014/main" id="{7AA3FB3E-9D59-F945-B030-63893843E89B}"/>
              </a:ext>
            </a:extLst>
          </p:cNvPr>
          <p:cNvSpPr>
            <a:spLocks noGrp="1"/>
          </p:cNvSpPr>
          <p:nvPr>
            <p:ph type="ftr" sz="quarter" idx="11"/>
          </p:nvPr>
        </p:nvSpPr>
        <p:spPr>
          <a:xfrm>
            <a:off x="6228184" y="6096000"/>
            <a:ext cx="1163216" cy="5397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900" dirty="0">
                <a:solidFill>
                  <a:srgbClr val="002147"/>
                </a:solidFill>
              </a:rPr>
              <a:t>The problems and </a:t>
            </a:r>
            <a:br>
              <a:rPr lang="en-US" altLang="en-US" sz="900" dirty="0">
                <a:solidFill>
                  <a:srgbClr val="002147"/>
                </a:solidFill>
              </a:rPr>
            </a:br>
            <a:r>
              <a:rPr lang="en-US" altLang="en-US" sz="900" dirty="0">
                <a:solidFill>
                  <a:srgbClr val="002147"/>
                </a:solidFill>
              </a:rPr>
              <a:t>resolution of evil</a:t>
            </a:r>
          </a:p>
        </p:txBody>
      </p:sp>
    </p:spTree>
    <p:extLst>
      <p:ext uri="{BB962C8B-B14F-4D97-AF65-F5344CB8AC3E}">
        <p14:creationId xmlns:p14="http://schemas.microsoft.com/office/powerpoint/2010/main" val="231964335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1">
            <a:extLst>
              <a:ext uri="{FF2B5EF4-FFF2-40B4-BE49-F238E27FC236}">
                <a16:creationId xmlns:a16="http://schemas.microsoft.com/office/drawing/2014/main" id="{D836BF12-7C02-574D-B15B-AFE9F2E54103}"/>
              </a:ext>
            </a:extLst>
          </p:cNvPr>
          <p:cNvSpPr>
            <a:spLocks noGrp="1"/>
          </p:cNvSpPr>
          <p:nvPr>
            <p:ph type="title"/>
          </p:nvPr>
        </p:nvSpPr>
        <p:spPr/>
        <p:txBody>
          <a:bodyPr/>
          <a:lstStyle/>
          <a:p>
            <a:r>
              <a:rPr lang="en-GB" altLang="en-US" dirty="0"/>
              <a:t>The context of a Christian worldview</a:t>
            </a:r>
          </a:p>
        </p:txBody>
      </p:sp>
      <p:sp>
        <p:nvSpPr>
          <p:cNvPr id="30723" name="Content Placeholder 2">
            <a:extLst>
              <a:ext uri="{FF2B5EF4-FFF2-40B4-BE49-F238E27FC236}">
                <a16:creationId xmlns:a16="http://schemas.microsoft.com/office/drawing/2014/main" id="{77F6E7EB-4D0C-9B4F-8D57-130C8C616BAC}"/>
              </a:ext>
            </a:extLst>
          </p:cNvPr>
          <p:cNvSpPr>
            <a:spLocks noGrp="1"/>
          </p:cNvSpPr>
          <p:nvPr>
            <p:ph idx="1"/>
          </p:nvPr>
        </p:nvSpPr>
        <p:spPr>
          <a:xfrm>
            <a:off x="685800" y="1196752"/>
            <a:ext cx="7630616" cy="4608512"/>
          </a:xfrm>
        </p:spPr>
        <p:txBody>
          <a:bodyPr/>
          <a:lstStyle/>
          <a:p>
            <a:pPr>
              <a:spcBef>
                <a:spcPts val="0"/>
              </a:spcBef>
              <a:spcAft>
                <a:spcPts val="1200"/>
              </a:spcAft>
            </a:pPr>
            <a:r>
              <a:rPr lang="en-US" dirty="0"/>
              <a:t>The use of evil to argue against God has often been done in Christian societies. So it is worth examining the broader context to see if Christianity can respond to these arguments.</a:t>
            </a:r>
          </a:p>
          <a:p>
            <a:pPr>
              <a:spcBef>
                <a:spcPts val="0"/>
              </a:spcBef>
              <a:spcAft>
                <a:spcPts val="1200"/>
              </a:spcAft>
            </a:pPr>
            <a:r>
              <a:rPr lang="en-US" dirty="0"/>
              <a:t>Christianity brings many new factors into the context of arguments about evil, especially its central themes: that God became man, Jesus Christ, whom we as a species condemned to a shameful and tortuous means of public execution, namely death by scourging and crucifixion.</a:t>
            </a:r>
          </a:p>
          <a:p>
            <a:pPr>
              <a:spcBef>
                <a:spcPts val="0"/>
              </a:spcBef>
              <a:spcAft>
                <a:spcPts val="1200"/>
              </a:spcAft>
            </a:pPr>
            <a:r>
              <a:rPr lang="en-US" dirty="0"/>
              <a:t>Christianity also teaches that Jesus Christ was resurrected from the dead, still bearing his wounds and calling us to follow him into a new life as adopted children of God.</a:t>
            </a:r>
          </a:p>
          <a:p>
            <a:pPr>
              <a:spcBef>
                <a:spcPts val="0"/>
              </a:spcBef>
              <a:spcAft>
                <a:spcPts val="1200"/>
              </a:spcAft>
            </a:pPr>
            <a:endParaRPr lang="en-US" dirty="0"/>
          </a:p>
          <a:p>
            <a:pPr>
              <a:spcBef>
                <a:spcPts val="0"/>
              </a:spcBef>
              <a:spcAft>
                <a:spcPts val="1200"/>
              </a:spcAft>
            </a:pPr>
            <a:endParaRPr lang="en-US" dirty="0"/>
          </a:p>
          <a:p>
            <a:pPr>
              <a:spcBef>
                <a:spcPts val="0"/>
              </a:spcBef>
              <a:spcAft>
                <a:spcPts val="1200"/>
              </a:spcAft>
            </a:pPr>
            <a:endParaRPr lang="en-US" dirty="0"/>
          </a:p>
          <a:p>
            <a:pPr>
              <a:spcBef>
                <a:spcPts val="0"/>
              </a:spcBef>
              <a:spcAft>
                <a:spcPts val="1200"/>
              </a:spcAft>
            </a:pPr>
            <a:endParaRPr lang="en-US" dirty="0"/>
          </a:p>
          <a:p>
            <a:pPr>
              <a:spcBef>
                <a:spcPts val="0"/>
              </a:spcBef>
              <a:spcAft>
                <a:spcPts val="1200"/>
              </a:spcAft>
            </a:pPr>
            <a:endParaRPr lang="en-US" dirty="0"/>
          </a:p>
          <a:p>
            <a:pPr>
              <a:spcBef>
                <a:spcPts val="0"/>
              </a:spcBef>
              <a:spcAft>
                <a:spcPts val="1200"/>
              </a:spcAft>
            </a:pPr>
            <a:endParaRPr lang="en-US" dirty="0"/>
          </a:p>
          <a:p>
            <a:pPr>
              <a:spcBef>
                <a:spcPts val="0"/>
              </a:spcBef>
              <a:spcAft>
                <a:spcPts val="1200"/>
              </a:spcAft>
            </a:pPr>
            <a:endParaRPr lang="en-US" dirty="0"/>
          </a:p>
          <a:p>
            <a:pPr>
              <a:spcBef>
                <a:spcPts val="0"/>
              </a:spcBef>
              <a:spcAft>
                <a:spcPts val="1200"/>
              </a:spcAft>
            </a:pPr>
            <a:endParaRPr lang="en-US" dirty="0"/>
          </a:p>
          <a:p>
            <a:pPr>
              <a:spcBef>
                <a:spcPts val="0"/>
              </a:spcBef>
              <a:spcAft>
                <a:spcPts val="1200"/>
              </a:spcAft>
            </a:pPr>
            <a:endParaRPr lang="en-US" dirty="0"/>
          </a:p>
          <a:p>
            <a:pPr>
              <a:spcBef>
                <a:spcPts val="0"/>
              </a:spcBef>
              <a:spcAft>
                <a:spcPts val="1200"/>
              </a:spcAft>
            </a:pPr>
            <a:endParaRPr lang="en-US" dirty="0"/>
          </a:p>
          <a:p>
            <a:pPr>
              <a:spcBef>
                <a:spcPts val="0"/>
              </a:spcBef>
              <a:spcAft>
                <a:spcPts val="1200"/>
              </a:spcAft>
            </a:pPr>
            <a:endParaRPr lang="en-US" dirty="0"/>
          </a:p>
          <a:p>
            <a:pPr>
              <a:spcBef>
                <a:spcPts val="0"/>
              </a:spcBef>
              <a:spcAft>
                <a:spcPts val="1200"/>
              </a:spcAft>
            </a:pPr>
            <a:endParaRPr lang="en-US" dirty="0"/>
          </a:p>
          <a:p>
            <a:pPr>
              <a:lnSpc>
                <a:spcPct val="100000"/>
              </a:lnSpc>
              <a:spcBef>
                <a:spcPts val="0"/>
              </a:spcBef>
              <a:spcAft>
                <a:spcPts val="1200"/>
              </a:spcAft>
            </a:pPr>
            <a:endParaRPr lang="en-US" dirty="0"/>
          </a:p>
          <a:p>
            <a:pPr>
              <a:lnSpc>
                <a:spcPct val="100000"/>
              </a:lnSpc>
              <a:spcBef>
                <a:spcPts val="0"/>
              </a:spcBef>
              <a:spcAft>
                <a:spcPts val="1200"/>
              </a:spcAft>
            </a:pPr>
            <a:endParaRPr lang="en-US" dirty="0"/>
          </a:p>
          <a:p>
            <a:pPr>
              <a:lnSpc>
                <a:spcPct val="100000"/>
              </a:lnSpc>
              <a:spcBef>
                <a:spcPts val="0"/>
              </a:spcBef>
              <a:spcAft>
                <a:spcPts val="1200"/>
              </a:spcAft>
            </a:pPr>
            <a:endParaRPr lang="en-US" dirty="0"/>
          </a:p>
          <a:p>
            <a:pPr>
              <a:lnSpc>
                <a:spcPct val="100000"/>
              </a:lnSpc>
              <a:spcBef>
                <a:spcPts val="0"/>
              </a:spcBef>
              <a:spcAft>
                <a:spcPts val="1200"/>
              </a:spcAft>
            </a:pPr>
            <a:endParaRPr lang="en-US" dirty="0"/>
          </a:p>
          <a:p>
            <a:pPr>
              <a:lnSpc>
                <a:spcPct val="100000"/>
              </a:lnSpc>
              <a:spcBef>
                <a:spcPts val="0"/>
              </a:spcBef>
              <a:spcAft>
                <a:spcPts val="1200"/>
              </a:spcAft>
            </a:pPr>
            <a:endParaRPr lang="en-US" dirty="0"/>
          </a:p>
          <a:p>
            <a:pPr>
              <a:lnSpc>
                <a:spcPct val="100000"/>
              </a:lnSpc>
              <a:spcBef>
                <a:spcPts val="0"/>
              </a:spcBef>
              <a:spcAft>
                <a:spcPts val="1200"/>
              </a:spcAft>
            </a:pPr>
            <a:endParaRPr lang="en-US" dirty="0"/>
          </a:p>
          <a:p>
            <a:pPr>
              <a:lnSpc>
                <a:spcPct val="100000"/>
              </a:lnSpc>
              <a:spcBef>
                <a:spcPts val="0"/>
              </a:spcBef>
              <a:spcAft>
                <a:spcPts val="1200"/>
              </a:spcAft>
            </a:pPr>
            <a:endParaRPr lang="en-US" dirty="0"/>
          </a:p>
          <a:p>
            <a:pPr>
              <a:lnSpc>
                <a:spcPct val="100000"/>
              </a:lnSpc>
              <a:spcBef>
                <a:spcPts val="0"/>
              </a:spcBef>
              <a:spcAft>
                <a:spcPts val="1200"/>
              </a:spcAft>
            </a:pPr>
            <a:endParaRPr lang="en-US" dirty="0"/>
          </a:p>
        </p:txBody>
      </p:sp>
      <p:sp>
        <p:nvSpPr>
          <p:cNvPr id="30724" name="Date Placeholder 3">
            <a:extLst>
              <a:ext uri="{FF2B5EF4-FFF2-40B4-BE49-F238E27FC236}">
                <a16:creationId xmlns:a16="http://schemas.microsoft.com/office/drawing/2014/main" id="{1BF923B4-602A-FA43-913D-1FBE534EB083}"/>
              </a:ext>
            </a:extLst>
          </p:cNvPr>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21457FA2-8819-8147-BF3D-37639B31804B}" type="datetime1">
              <a:rPr lang="en-US" altLang="en-US" sz="900" smtClean="0">
                <a:solidFill>
                  <a:srgbClr val="002147"/>
                </a:solidFill>
              </a:rPr>
              <a:pPr/>
              <a:t>10/16/20</a:t>
            </a:fld>
            <a:endParaRPr lang="en-US" altLang="en-US" sz="900">
              <a:solidFill>
                <a:srgbClr val="002147"/>
              </a:solidFill>
            </a:endParaRPr>
          </a:p>
        </p:txBody>
      </p:sp>
      <p:sp>
        <p:nvSpPr>
          <p:cNvPr id="30725" name="Slide Number Placeholder 5">
            <a:extLst>
              <a:ext uri="{FF2B5EF4-FFF2-40B4-BE49-F238E27FC236}">
                <a16:creationId xmlns:a16="http://schemas.microsoft.com/office/drawing/2014/main" id="{1FD55A60-0852-E941-8263-0E1E09204AC8}"/>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900">
                <a:solidFill>
                  <a:srgbClr val="002147"/>
                </a:solidFill>
              </a:rPr>
              <a:t>Page </a:t>
            </a:r>
            <a:fld id="{5C20F90C-6477-4643-952F-BD5109A2D457}" type="slidenum">
              <a:rPr lang="en-US" altLang="en-US" sz="900">
                <a:solidFill>
                  <a:srgbClr val="002147"/>
                </a:solidFill>
              </a:rPr>
              <a:pPr/>
              <a:t>31</a:t>
            </a:fld>
            <a:endParaRPr lang="en-US" altLang="en-US" sz="900">
              <a:solidFill>
                <a:srgbClr val="002147"/>
              </a:solidFill>
            </a:endParaRPr>
          </a:p>
        </p:txBody>
      </p:sp>
      <p:sp>
        <p:nvSpPr>
          <p:cNvPr id="7" name="Footer Placeholder 4">
            <a:extLst>
              <a:ext uri="{FF2B5EF4-FFF2-40B4-BE49-F238E27FC236}">
                <a16:creationId xmlns:a16="http://schemas.microsoft.com/office/drawing/2014/main" id="{3C782964-35C7-7C46-A0EF-18A3C625B5A7}"/>
              </a:ext>
            </a:extLst>
          </p:cNvPr>
          <p:cNvSpPr>
            <a:spLocks noGrp="1"/>
          </p:cNvSpPr>
          <p:nvPr>
            <p:ph type="ftr" sz="quarter" idx="11"/>
          </p:nvPr>
        </p:nvSpPr>
        <p:spPr>
          <a:xfrm>
            <a:off x="6228184" y="6096000"/>
            <a:ext cx="1163216" cy="5397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900" dirty="0">
                <a:solidFill>
                  <a:srgbClr val="002147"/>
                </a:solidFill>
              </a:rPr>
              <a:t>The problems and </a:t>
            </a:r>
            <a:br>
              <a:rPr lang="en-US" altLang="en-US" sz="900" dirty="0">
                <a:solidFill>
                  <a:srgbClr val="002147"/>
                </a:solidFill>
              </a:rPr>
            </a:br>
            <a:r>
              <a:rPr lang="en-US" altLang="en-US" sz="900" dirty="0">
                <a:solidFill>
                  <a:srgbClr val="002147"/>
                </a:solidFill>
              </a:rPr>
              <a:t>resolution of evil</a:t>
            </a:r>
          </a:p>
        </p:txBody>
      </p:sp>
    </p:spTree>
    <p:extLst>
      <p:ext uri="{BB962C8B-B14F-4D97-AF65-F5344CB8AC3E}">
        <p14:creationId xmlns:p14="http://schemas.microsoft.com/office/powerpoint/2010/main" val="229733846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1">
            <a:extLst>
              <a:ext uri="{FF2B5EF4-FFF2-40B4-BE49-F238E27FC236}">
                <a16:creationId xmlns:a16="http://schemas.microsoft.com/office/drawing/2014/main" id="{D836BF12-7C02-574D-B15B-AFE9F2E54103}"/>
              </a:ext>
            </a:extLst>
          </p:cNvPr>
          <p:cNvSpPr>
            <a:spLocks noGrp="1"/>
          </p:cNvSpPr>
          <p:nvPr>
            <p:ph type="title"/>
          </p:nvPr>
        </p:nvSpPr>
        <p:spPr/>
        <p:txBody>
          <a:bodyPr/>
          <a:lstStyle/>
          <a:p>
            <a:r>
              <a:rPr lang="en-GB" altLang="en-US" dirty="0"/>
              <a:t>The death and resurrection of Jesus</a:t>
            </a:r>
          </a:p>
        </p:txBody>
      </p:sp>
      <p:sp>
        <p:nvSpPr>
          <p:cNvPr id="30724" name="Date Placeholder 3">
            <a:extLst>
              <a:ext uri="{FF2B5EF4-FFF2-40B4-BE49-F238E27FC236}">
                <a16:creationId xmlns:a16="http://schemas.microsoft.com/office/drawing/2014/main" id="{1BF923B4-602A-FA43-913D-1FBE534EB083}"/>
              </a:ext>
            </a:extLst>
          </p:cNvPr>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21457FA2-8819-8147-BF3D-37639B31804B}" type="datetime1">
              <a:rPr lang="en-US" altLang="en-US" sz="900" smtClean="0">
                <a:solidFill>
                  <a:srgbClr val="002147"/>
                </a:solidFill>
              </a:rPr>
              <a:pPr/>
              <a:t>10/16/20</a:t>
            </a:fld>
            <a:endParaRPr lang="en-US" altLang="en-US" sz="900">
              <a:solidFill>
                <a:srgbClr val="002147"/>
              </a:solidFill>
            </a:endParaRPr>
          </a:p>
        </p:txBody>
      </p:sp>
      <p:sp>
        <p:nvSpPr>
          <p:cNvPr id="30725" name="Slide Number Placeholder 5">
            <a:extLst>
              <a:ext uri="{FF2B5EF4-FFF2-40B4-BE49-F238E27FC236}">
                <a16:creationId xmlns:a16="http://schemas.microsoft.com/office/drawing/2014/main" id="{1FD55A60-0852-E941-8263-0E1E09204AC8}"/>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900">
                <a:solidFill>
                  <a:srgbClr val="002147"/>
                </a:solidFill>
              </a:rPr>
              <a:t>Page </a:t>
            </a:r>
            <a:fld id="{5C20F90C-6477-4643-952F-BD5109A2D457}" type="slidenum">
              <a:rPr lang="en-US" altLang="en-US" sz="900">
                <a:solidFill>
                  <a:srgbClr val="002147"/>
                </a:solidFill>
              </a:rPr>
              <a:pPr/>
              <a:t>32</a:t>
            </a:fld>
            <a:endParaRPr lang="en-US" altLang="en-US" sz="900">
              <a:solidFill>
                <a:srgbClr val="002147"/>
              </a:solidFill>
            </a:endParaRPr>
          </a:p>
        </p:txBody>
      </p:sp>
      <p:pic>
        <p:nvPicPr>
          <p:cNvPr id="4" name="Picture 3" descr="A picture containing racket, ball, standing, court&#10;&#10;Description automatically generated">
            <a:extLst>
              <a:ext uri="{FF2B5EF4-FFF2-40B4-BE49-F238E27FC236}">
                <a16:creationId xmlns:a16="http://schemas.microsoft.com/office/drawing/2014/main" id="{641CB11C-A96B-B24B-96CA-43372F15B2F2}"/>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971600" y="836713"/>
            <a:ext cx="3090840" cy="4608512"/>
          </a:xfrm>
          <a:prstGeom prst="rect">
            <a:avLst/>
          </a:prstGeom>
        </p:spPr>
      </p:pic>
      <p:pic>
        <p:nvPicPr>
          <p:cNvPr id="6" name="Picture 5" descr="A group of people posing for the camera&#10;&#10;Description automatically generated">
            <a:extLst>
              <a:ext uri="{FF2B5EF4-FFF2-40B4-BE49-F238E27FC236}">
                <a16:creationId xmlns:a16="http://schemas.microsoft.com/office/drawing/2014/main" id="{6D17B050-40F8-0944-B33C-8C41C5287F89}"/>
              </a:ext>
            </a:extLst>
          </p:cNvPr>
          <p:cNvPicPr>
            <a:picLocks noChangeAspect="1"/>
          </p:cNvPicPr>
          <p:nvPr/>
        </p:nvPicPr>
        <p:blipFill>
          <a:blip r:embed="rId3"/>
          <a:stretch>
            <a:fillRect/>
          </a:stretch>
        </p:blipFill>
        <p:spPr>
          <a:xfrm>
            <a:off x="4180720" y="836712"/>
            <a:ext cx="4073180" cy="4608512"/>
          </a:xfrm>
          <a:prstGeom prst="rect">
            <a:avLst/>
          </a:prstGeom>
        </p:spPr>
      </p:pic>
      <p:sp>
        <p:nvSpPr>
          <p:cNvPr id="8" name="Footer Placeholder 2">
            <a:extLst>
              <a:ext uri="{FF2B5EF4-FFF2-40B4-BE49-F238E27FC236}">
                <a16:creationId xmlns:a16="http://schemas.microsoft.com/office/drawing/2014/main" id="{A7CF8B2D-0133-F643-A5F0-809CE29804CA}"/>
              </a:ext>
            </a:extLst>
          </p:cNvPr>
          <p:cNvSpPr txBox="1">
            <a:spLocks/>
          </p:cNvSpPr>
          <p:nvPr/>
        </p:nvSpPr>
        <p:spPr bwMode="auto">
          <a:xfrm>
            <a:off x="1907704" y="5477750"/>
            <a:ext cx="6346196" cy="457200"/>
          </a:xfrm>
          <a:prstGeom prst="rect">
            <a:avLst/>
          </a:prstGeom>
          <a:noFill/>
          <a:ln w="9525">
            <a:noFill/>
            <a:miter lim="800000"/>
            <a:headEnd/>
            <a:tailEnd/>
          </a:ln>
        </p:spPr>
        <p:txBody>
          <a:bodyPr vert="horz" wrap="square" lIns="0" tIns="0" rIns="0" bIns="0" numCol="1" anchor="t" anchorCtr="0" compatLnSpc="1">
            <a:prstTxWarp prst="textNoShape">
              <a:avLst/>
            </a:prstTxWarp>
            <a:normAutofit/>
          </a:bodyPr>
          <a:lstStyle>
            <a:defPPr>
              <a:defRPr lang="en-US"/>
            </a:defPPr>
            <a:lvl1pPr algn="l" rtl="0" eaLnBrk="0" fontAlgn="base" hangingPunct="0">
              <a:lnSpc>
                <a:spcPts val="1200"/>
              </a:lnSpc>
              <a:spcBef>
                <a:spcPct val="0"/>
              </a:spcBef>
              <a:spcAft>
                <a:spcPct val="0"/>
              </a:spcAft>
              <a:defRPr sz="900" kern="1200">
                <a:solidFill>
                  <a:srgbClr val="002147"/>
                </a:solidFill>
                <a:latin typeface="Arial" charset="0"/>
                <a:ea typeface="ＭＳ Ｐゴシック" charset="-128"/>
                <a:cs typeface="+mn-cs"/>
              </a:defRPr>
            </a:lvl1pPr>
            <a:lvl2pPr marL="457200" algn="l" rtl="0" eaLnBrk="0" fontAlgn="base" hangingPunct="0">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2pPr>
            <a:lvl3pPr marL="914400" algn="l" rtl="0" eaLnBrk="0" fontAlgn="base" hangingPunct="0">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3pPr>
            <a:lvl4pPr marL="1371600" algn="l" rtl="0" eaLnBrk="0" fontAlgn="base" hangingPunct="0">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4pPr>
            <a:lvl5pPr marL="1828800" algn="l" rtl="0" eaLnBrk="0" fontAlgn="base" hangingPunct="0">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5pPr>
            <a:lvl6pPr marL="2286000" algn="l" defTabSz="914400" rtl="0" eaLnBrk="1" latinLnBrk="0" hangingPunct="1">
              <a:defRPr sz="2400" kern="1200">
                <a:solidFill>
                  <a:schemeClr val="tx1"/>
                </a:solidFill>
                <a:latin typeface="Arial" panose="020B0604020202020204" pitchFamily="34" charset="0"/>
                <a:ea typeface="ＭＳ Ｐゴシック" panose="020B0600070205080204" pitchFamily="34" charset="-128"/>
                <a:cs typeface="+mn-cs"/>
              </a:defRPr>
            </a:lvl6pPr>
            <a:lvl7pPr marL="2743200" algn="l" defTabSz="914400" rtl="0" eaLnBrk="1" latinLnBrk="0" hangingPunct="1">
              <a:defRPr sz="2400" kern="1200">
                <a:solidFill>
                  <a:schemeClr val="tx1"/>
                </a:solidFill>
                <a:latin typeface="Arial" panose="020B0604020202020204" pitchFamily="34" charset="0"/>
                <a:ea typeface="ＭＳ Ｐゴシック" panose="020B0600070205080204" pitchFamily="34" charset="-128"/>
                <a:cs typeface="+mn-cs"/>
              </a:defRPr>
            </a:lvl7pPr>
            <a:lvl8pPr marL="3200400" algn="l" defTabSz="914400" rtl="0" eaLnBrk="1" latinLnBrk="0" hangingPunct="1">
              <a:defRPr sz="2400" kern="1200">
                <a:solidFill>
                  <a:schemeClr val="tx1"/>
                </a:solidFill>
                <a:latin typeface="Arial" panose="020B0604020202020204" pitchFamily="34" charset="0"/>
                <a:ea typeface="ＭＳ Ｐゴシック" panose="020B0600070205080204" pitchFamily="34" charset="-128"/>
                <a:cs typeface="+mn-cs"/>
              </a:defRPr>
            </a:lvl8pPr>
            <a:lvl9pPr marL="3657600" algn="l" defTabSz="914400" rtl="0" eaLnBrk="1" latinLnBrk="0" hangingPunct="1">
              <a:defRPr sz="2400" kern="1200">
                <a:solidFill>
                  <a:schemeClr val="tx1"/>
                </a:solidFill>
                <a:latin typeface="Arial" panose="020B0604020202020204" pitchFamily="34" charset="0"/>
                <a:ea typeface="ＭＳ Ｐゴシック" panose="020B0600070205080204" pitchFamily="34" charset="-128"/>
                <a:cs typeface="+mn-cs"/>
              </a:defRPr>
            </a:lvl9pPr>
          </a:lstStyle>
          <a:p>
            <a:pPr algn="r">
              <a:lnSpc>
                <a:spcPct val="100000"/>
              </a:lnSpc>
              <a:spcAft>
                <a:spcPts val="600"/>
              </a:spcAft>
              <a:defRPr/>
            </a:pPr>
            <a:r>
              <a:rPr lang="en-US" dirty="0">
                <a:solidFill>
                  <a:srgbClr val="04183B"/>
                </a:solidFill>
              </a:rPr>
              <a:t>Source: </a:t>
            </a:r>
            <a:r>
              <a:rPr lang="en-US" i="1" dirty="0">
                <a:solidFill>
                  <a:srgbClr val="04183B"/>
                </a:solidFill>
              </a:rPr>
              <a:t>Christ Crucified</a:t>
            </a:r>
            <a:r>
              <a:rPr lang="en-US" dirty="0">
                <a:solidFill>
                  <a:srgbClr val="04183B"/>
                </a:solidFill>
              </a:rPr>
              <a:t> by Diego Velázquez and </a:t>
            </a:r>
            <a:r>
              <a:rPr lang="en-US" i="1" dirty="0">
                <a:solidFill>
                  <a:srgbClr val="04183B"/>
                </a:solidFill>
              </a:rPr>
              <a:t>The Resurrection of Christ</a:t>
            </a:r>
            <a:r>
              <a:rPr lang="en-US" dirty="0">
                <a:solidFill>
                  <a:srgbClr val="04183B"/>
                </a:solidFill>
              </a:rPr>
              <a:t> by Piero </a:t>
            </a:r>
            <a:r>
              <a:rPr lang="en-US" dirty="0" err="1">
                <a:solidFill>
                  <a:srgbClr val="04183B"/>
                </a:solidFill>
              </a:rPr>
              <a:t>della</a:t>
            </a:r>
            <a:r>
              <a:rPr lang="en-US" dirty="0">
                <a:solidFill>
                  <a:srgbClr val="04183B"/>
                </a:solidFill>
              </a:rPr>
              <a:t> Francesca.</a:t>
            </a:r>
            <a:br>
              <a:rPr lang="en-US" dirty="0">
                <a:solidFill>
                  <a:srgbClr val="04183B"/>
                </a:solidFill>
              </a:rPr>
            </a:br>
            <a:r>
              <a:rPr lang="en-US" dirty="0">
                <a:solidFill>
                  <a:srgbClr val="04183B"/>
                </a:solidFill>
              </a:rPr>
              <a:t>Images in the public domains via Wikimedia Commons  </a:t>
            </a:r>
          </a:p>
        </p:txBody>
      </p:sp>
      <p:sp>
        <p:nvSpPr>
          <p:cNvPr id="9" name="Footer Placeholder 4">
            <a:extLst>
              <a:ext uri="{FF2B5EF4-FFF2-40B4-BE49-F238E27FC236}">
                <a16:creationId xmlns:a16="http://schemas.microsoft.com/office/drawing/2014/main" id="{677B13A2-B4E6-9D48-BDF7-8C8ECFFB56F2}"/>
              </a:ext>
            </a:extLst>
          </p:cNvPr>
          <p:cNvSpPr>
            <a:spLocks noGrp="1"/>
          </p:cNvSpPr>
          <p:nvPr>
            <p:ph type="ftr" sz="quarter" idx="11"/>
          </p:nvPr>
        </p:nvSpPr>
        <p:spPr>
          <a:xfrm>
            <a:off x="6228184" y="6096000"/>
            <a:ext cx="1163216" cy="5397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900" dirty="0">
                <a:solidFill>
                  <a:srgbClr val="002147"/>
                </a:solidFill>
              </a:rPr>
              <a:t>The problems and </a:t>
            </a:r>
            <a:br>
              <a:rPr lang="en-US" altLang="en-US" sz="900" dirty="0">
                <a:solidFill>
                  <a:srgbClr val="002147"/>
                </a:solidFill>
              </a:rPr>
            </a:br>
            <a:r>
              <a:rPr lang="en-US" altLang="en-US" sz="900" dirty="0">
                <a:solidFill>
                  <a:srgbClr val="002147"/>
                </a:solidFill>
              </a:rPr>
              <a:t>resolution of evil</a:t>
            </a:r>
          </a:p>
        </p:txBody>
      </p:sp>
    </p:spTree>
    <p:extLst>
      <p:ext uri="{BB962C8B-B14F-4D97-AF65-F5344CB8AC3E}">
        <p14:creationId xmlns:p14="http://schemas.microsoft.com/office/powerpoint/2010/main" val="185021188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1">
            <a:extLst>
              <a:ext uri="{FF2B5EF4-FFF2-40B4-BE49-F238E27FC236}">
                <a16:creationId xmlns:a16="http://schemas.microsoft.com/office/drawing/2014/main" id="{D836BF12-7C02-574D-B15B-AFE9F2E54103}"/>
              </a:ext>
            </a:extLst>
          </p:cNvPr>
          <p:cNvSpPr>
            <a:spLocks noGrp="1"/>
          </p:cNvSpPr>
          <p:nvPr>
            <p:ph type="title"/>
          </p:nvPr>
        </p:nvSpPr>
        <p:spPr/>
        <p:txBody>
          <a:bodyPr/>
          <a:lstStyle/>
          <a:p>
            <a:r>
              <a:rPr lang="en-GB" altLang="en-US" dirty="0"/>
              <a:t>Christianity and the resolution of evil</a:t>
            </a:r>
          </a:p>
        </p:txBody>
      </p:sp>
      <p:sp>
        <p:nvSpPr>
          <p:cNvPr id="30723" name="Content Placeholder 2">
            <a:extLst>
              <a:ext uri="{FF2B5EF4-FFF2-40B4-BE49-F238E27FC236}">
                <a16:creationId xmlns:a16="http://schemas.microsoft.com/office/drawing/2014/main" id="{77F6E7EB-4D0C-9B4F-8D57-130C8C616BAC}"/>
              </a:ext>
            </a:extLst>
          </p:cNvPr>
          <p:cNvSpPr>
            <a:spLocks noGrp="1"/>
          </p:cNvSpPr>
          <p:nvPr>
            <p:ph idx="1"/>
          </p:nvPr>
        </p:nvSpPr>
        <p:spPr>
          <a:xfrm>
            <a:off x="685800" y="1196752"/>
            <a:ext cx="7630616" cy="4608512"/>
          </a:xfrm>
        </p:spPr>
        <p:txBody>
          <a:bodyPr/>
          <a:lstStyle/>
          <a:p>
            <a:pPr>
              <a:spcBef>
                <a:spcPts val="0"/>
              </a:spcBef>
              <a:spcAft>
                <a:spcPts val="1200"/>
              </a:spcAft>
            </a:pPr>
            <a:r>
              <a:rPr lang="en-US" dirty="0"/>
              <a:t>For Christianity, the heart of the issue is relationships, especially the relationship with God which is meant to be like a spiritual marriage. On this account, the worst evil is breaking this relationship, a spiritual adultery that is called </a:t>
            </a:r>
            <a:r>
              <a:rPr lang="en-US" b="1" dirty="0"/>
              <a:t>sin</a:t>
            </a:r>
            <a:r>
              <a:rPr lang="en-US" dirty="0"/>
              <a:t>. </a:t>
            </a:r>
          </a:p>
          <a:p>
            <a:pPr>
              <a:spcBef>
                <a:spcPts val="0"/>
              </a:spcBef>
              <a:spcAft>
                <a:spcPts val="1200"/>
              </a:spcAft>
            </a:pPr>
            <a:r>
              <a:rPr lang="en-US" dirty="0"/>
              <a:t>God’s answer is to re-establish the relationship through Jesus Christ. This reunion restores our divine life as adopted children of God, and our sin is “hammered out” on the cross, removing our shame and guilt. This reunion, in which God incarnate bears the cost of sin, preserves our freedom. Each one of us can choose freely to accept or reject the relationship with Christ that heals our moral evils.</a:t>
            </a:r>
          </a:p>
          <a:p>
            <a:pPr>
              <a:spcBef>
                <a:spcPts val="0"/>
              </a:spcBef>
              <a:spcAft>
                <a:spcPts val="1200"/>
              </a:spcAft>
            </a:pPr>
            <a:r>
              <a:rPr lang="en-US" dirty="0"/>
              <a:t>Christ’s Resurrection is also a sign that natural evils, including death, will finally be remedied by God in a new world free from evil (Revelation 21:1). Evil does not have the last word.</a:t>
            </a:r>
          </a:p>
          <a:p>
            <a:pPr>
              <a:spcBef>
                <a:spcPts val="0"/>
              </a:spcBef>
              <a:spcAft>
                <a:spcPts val="1200"/>
              </a:spcAft>
            </a:pPr>
            <a:endParaRPr lang="en-US" dirty="0"/>
          </a:p>
          <a:p>
            <a:pPr>
              <a:spcBef>
                <a:spcPts val="0"/>
              </a:spcBef>
              <a:spcAft>
                <a:spcPts val="1200"/>
              </a:spcAft>
            </a:pPr>
            <a:endParaRPr lang="en-US" dirty="0"/>
          </a:p>
          <a:p>
            <a:pPr>
              <a:spcBef>
                <a:spcPts val="0"/>
              </a:spcBef>
              <a:spcAft>
                <a:spcPts val="1200"/>
              </a:spcAft>
            </a:pPr>
            <a:endParaRPr lang="en-US" dirty="0"/>
          </a:p>
          <a:p>
            <a:pPr>
              <a:spcBef>
                <a:spcPts val="0"/>
              </a:spcBef>
              <a:spcAft>
                <a:spcPts val="1200"/>
              </a:spcAft>
            </a:pPr>
            <a:endParaRPr lang="en-US" dirty="0"/>
          </a:p>
          <a:p>
            <a:pPr>
              <a:spcBef>
                <a:spcPts val="0"/>
              </a:spcBef>
              <a:spcAft>
                <a:spcPts val="1200"/>
              </a:spcAft>
            </a:pPr>
            <a:endParaRPr lang="en-US" dirty="0"/>
          </a:p>
          <a:p>
            <a:pPr>
              <a:spcBef>
                <a:spcPts val="0"/>
              </a:spcBef>
              <a:spcAft>
                <a:spcPts val="1200"/>
              </a:spcAft>
            </a:pPr>
            <a:endParaRPr lang="en-US" dirty="0"/>
          </a:p>
          <a:p>
            <a:pPr>
              <a:spcBef>
                <a:spcPts val="0"/>
              </a:spcBef>
              <a:spcAft>
                <a:spcPts val="1200"/>
              </a:spcAft>
            </a:pPr>
            <a:endParaRPr lang="en-US" dirty="0"/>
          </a:p>
          <a:p>
            <a:pPr>
              <a:spcBef>
                <a:spcPts val="0"/>
              </a:spcBef>
              <a:spcAft>
                <a:spcPts val="1200"/>
              </a:spcAft>
            </a:pPr>
            <a:endParaRPr lang="en-US" dirty="0"/>
          </a:p>
          <a:p>
            <a:pPr>
              <a:spcBef>
                <a:spcPts val="0"/>
              </a:spcBef>
              <a:spcAft>
                <a:spcPts val="1200"/>
              </a:spcAft>
            </a:pPr>
            <a:endParaRPr lang="en-US" dirty="0"/>
          </a:p>
          <a:p>
            <a:pPr>
              <a:spcBef>
                <a:spcPts val="0"/>
              </a:spcBef>
              <a:spcAft>
                <a:spcPts val="1200"/>
              </a:spcAft>
            </a:pPr>
            <a:endParaRPr lang="en-US" dirty="0"/>
          </a:p>
          <a:p>
            <a:pPr>
              <a:spcBef>
                <a:spcPts val="0"/>
              </a:spcBef>
              <a:spcAft>
                <a:spcPts val="1200"/>
              </a:spcAft>
            </a:pPr>
            <a:endParaRPr lang="en-US" dirty="0"/>
          </a:p>
          <a:p>
            <a:pPr>
              <a:spcBef>
                <a:spcPts val="0"/>
              </a:spcBef>
              <a:spcAft>
                <a:spcPts val="1200"/>
              </a:spcAft>
            </a:pPr>
            <a:endParaRPr lang="en-US" dirty="0"/>
          </a:p>
          <a:p>
            <a:pPr>
              <a:spcBef>
                <a:spcPts val="0"/>
              </a:spcBef>
              <a:spcAft>
                <a:spcPts val="1200"/>
              </a:spcAft>
            </a:pPr>
            <a:endParaRPr lang="en-US" dirty="0"/>
          </a:p>
          <a:p>
            <a:pPr>
              <a:spcBef>
                <a:spcPts val="0"/>
              </a:spcBef>
              <a:spcAft>
                <a:spcPts val="1200"/>
              </a:spcAft>
            </a:pPr>
            <a:endParaRPr lang="en-US" dirty="0"/>
          </a:p>
          <a:p>
            <a:pPr>
              <a:lnSpc>
                <a:spcPct val="100000"/>
              </a:lnSpc>
              <a:spcBef>
                <a:spcPts val="0"/>
              </a:spcBef>
              <a:spcAft>
                <a:spcPts val="1200"/>
              </a:spcAft>
            </a:pPr>
            <a:endParaRPr lang="en-US" dirty="0"/>
          </a:p>
          <a:p>
            <a:pPr>
              <a:lnSpc>
                <a:spcPct val="100000"/>
              </a:lnSpc>
              <a:spcBef>
                <a:spcPts val="0"/>
              </a:spcBef>
              <a:spcAft>
                <a:spcPts val="1200"/>
              </a:spcAft>
            </a:pPr>
            <a:endParaRPr lang="en-US" dirty="0"/>
          </a:p>
          <a:p>
            <a:pPr>
              <a:lnSpc>
                <a:spcPct val="100000"/>
              </a:lnSpc>
              <a:spcBef>
                <a:spcPts val="0"/>
              </a:spcBef>
              <a:spcAft>
                <a:spcPts val="1200"/>
              </a:spcAft>
            </a:pPr>
            <a:endParaRPr lang="en-US" dirty="0"/>
          </a:p>
          <a:p>
            <a:pPr>
              <a:lnSpc>
                <a:spcPct val="100000"/>
              </a:lnSpc>
              <a:spcBef>
                <a:spcPts val="0"/>
              </a:spcBef>
              <a:spcAft>
                <a:spcPts val="1200"/>
              </a:spcAft>
            </a:pPr>
            <a:endParaRPr lang="en-US" dirty="0"/>
          </a:p>
          <a:p>
            <a:pPr>
              <a:lnSpc>
                <a:spcPct val="100000"/>
              </a:lnSpc>
              <a:spcBef>
                <a:spcPts val="0"/>
              </a:spcBef>
              <a:spcAft>
                <a:spcPts val="1200"/>
              </a:spcAft>
            </a:pPr>
            <a:endParaRPr lang="en-US" dirty="0"/>
          </a:p>
          <a:p>
            <a:pPr>
              <a:lnSpc>
                <a:spcPct val="100000"/>
              </a:lnSpc>
              <a:spcBef>
                <a:spcPts val="0"/>
              </a:spcBef>
              <a:spcAft>
                <a:spcPts val="1200"/>
              </a:spcAft>
            </a:pPr>
            <a:endParaRPr lang="en-US" dirty="0"/>
          </a:p>
          <a:p>
            <a:pPr>
              <a:lnSpc>
                <a:spcPct val="100000"/>
              </a:lnSpc>
              <a:spcBef>
                <a:spcPts val="0"/>
              </a:spcBef>
              <a:spcAft>
                <a:spcPts val="1200"/>
              </a:spcAft>
            </a:pPr>
            <a:endParaRPr lang="en-US" dirty="0"/>
          </a:p>
          <a:p>
            <a:pPr>
              <a:lnSpc>
                <a:spcPct val="100000"/>
              </a:lnSpc>
              <a:spcBef>
                <a:spcPts val="0"/>
              </a:spcBef>
              <a:spcAft>
                <a:spcPts val="1200"/>
              </a:spcAft>
            </a:pPr>
            <a:endParaRPr lang="en-US" dirty="0"/>
          </a:p>
        </p:txBody>
      </p:sp>
      <p:sp>
        <p:nvSpPr>
          <p:cNvPr id="30724" name="Date Placeholder 3">
            <a:extLst>
              <a:ext uri="{FF2B5EF4-FFF2-40B4-BE49-F238E27FC236}">
                <a16:creationId xmlns:a16="http://schemas.microsoft.com/office/drawing/2014/main" id="{1BF923B4-602A-FA43-913D-1FBE534EB083}"/>
              </a:ext>
            </a:extLst>
          </p:cNvPr>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21457FA2-8819-8147-BF3D-37639B31804B}" type="datetime1">
              <a:rPr lang="en-US" altLang="en-US" sz="900" smtClean="0">
                <a:solidFill>
                  <a:srgbClr val="002147"/>
                </a:solidFill>
              </a:rPr>
              <a:pPr/>
              <a:t>10/16/20</a:t>
            </a:fld>
            <a:endParaRPr lang="en-US" altLang="en-US" sz="900">
              <a:solidFill>
                <a:srgbClr val="002147"/>
              </a:solidFill>
            </a:endParaRPr>
          </a:p>
        </p:txBody>
      </p:sp>
      <p:sp>
        <p:nvSpPr>
          <p:cNvPr id="30725" name="Slide Number Placeholder 5">
            <a:extLst>
              <a:ext uri="{FF2B5EF4-FFF2-40B4-BE49-F238E27FC236}">
                <a16:creationId xmlns:a16="http://schemas.microsoft.com/office/drawing/2014/main" id="{1FD55A60-0852-E941-8263-0E1E09204AC8}"/>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900">
                <a:solidFill>
                  <a:srgbClr val="002147"/>
                </a:solidFill>
              </a:rPr>
              <a:t>Page </a:t>
            </a:r>
            <a:fld id="{5C20F90C-6477-4643-952F-BD5109A2D457}" type="slidenum">
              <a:rPr lang="en-US" altLang="en-US" sz="900">
                <a:solidFill>
                  <a:srgbClr val="002147"/>
                </a:solidFill>
              </a:rPr>
              <a:pPr/>
              <a:t>33</a:t>
            </a:fld>
            <a:endParaRPr lang="en-US" altLang="en-US" sz="900">
              <a:solidFill>
                <a:srgbClr val="002147"/>
              </a:solidFill>
            </a:endParaRPr>
          </a:p>
        </p:txBody>
      </p:sp>
      <p:sp>
        <p:nvSpPr>
          <p:cNvPr id="7" name="Footer Placeholder 4">
            <a:extLst>
              <a:ext uri="{FF2B5EF4-FFF2-40B4-BE49-F238E27FC236}">
                <a16:creationId xmlns:a16="http://schemas.microsoft.com/office/drawing/2014/main" id="{2772F457-595E-FD48-9A5A-50F28F98B931}"/>
              </a:ext>
            </a:extLst>
          </p:cNvPr>
          <p:cNvSpPr>
            <a:spLocks noGrp="1"/>
          </p:cNvSpPr>
          <p:nvPr>
            <p:ph type="ftr" sz="quarter" idx="11"/>
          </p:nvPr>
        </p:nvSpPr>
        <p:spPr>
          <a:xfrm>
            <a:off x="6228184" y="6096000"/>
            <a:ext cx="1163216" cy="5397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900" dirty="0">
                <a:solidFill>
                  <a:srgbClr val="002147"/>
                </a:solidFill>
              </a:rPr>
              <a:t>The problems and </a:t>
            </a:r>
            <a:br>
              <a:rPr lang="en-US" altLang="en-US" sz="900" dirty="0">
                <a:solidFill>
                  <a:srgbClr val="002147"/>
                </a:solidFill>
              </a:rPr>
            </a:br>
            <a:r>
              <a:rPr lang="en-US" altLang="en-US" sz="900" dirty="0">
                <a:solidFill>
                  <a:srgbClr val="002147"/>
                </a:solidFill>
              </a:rPr>
              <a:t>resolution of evil</a:t>
            </a:r>
          </a:p>
        </p:txBody>
      </p:sp>
    </p:spTree>
    <p:extLst>
      <p:ext uri="{BB962C8B-B14F-4D97-AF65-F5344CB8AC3E}">
        <p14:creationId xmlns:p14="http://schemas.microsoft.com/office/powerpoint/2010/main" val="1983511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Title 1">
            <a:extLst>
              <a:ext uri="{FF2B5EF4-FFF2-40B4-BE49-F238E27FC236}">
                <a16:creationId xmlns:a16="http://schemas.microsoft.com/office/drawing/2014/main" id="{5524C851-A919-ED46-81BC-053744622F74}"/>
              </a:ext>
            </a:extLst>
          </p:cNvPr>
          <p:cNvSpPr>
            <a:spLocks noGrp="1" noChangeArrowheads="1"/>
          </p:cNvSpPr>
          <p:nvPr>
            <p:ph type="title"/>
          </p:nvPr>
        </p:nvSpPr>
        <p:spPr/>
        <p:txBody>
          <a:bodyPr/>
          <a:lstStyle/>
          <a:p>
            <a:r>
              <a:rPr lang="en-GB" altLang="en-US" sz="3600" cap="none" dirty="0"/>
              <a:t>Conclusions</a:t>
            </a:r>
          </a:p>
        </p:txBody>
      </p:sp>
      <p:sp>
        <p:nvSpPr>
          <p:cNvPr id="55298" name="Date Placeholder 3">
            <a:extLst>
              <a:ext uri="{FF2B5EF4-FFF2-40B4-BE49-F238E27FC236}">
                <a16:creationId xmlns:a16="http://schemas.microsoft.com/office/drawing/2014/main" id="{41ABCAC3-C7CC-134C-827E-CE63C29BF47C}"/>
              </a:ext>
            </a:extLst>
          </p:cNvPr>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191C71AD-7835-974F-81CD-F3336F6FA36F}" type="datetime1">
              <a:rPr lang="en-US" altLang="en-US" sz="900" smtClean="0">
                <a:solidFill>
                  <a:srgbClr val="002147"/>
                </a:solidFill>
              </a:rPr>
              <a:pPr/>
              <a:t>10/16/20</a:t>
            </a:fld>
            <a:endParaRPr lang="en-US" altLang="en-US" sz="900">
              <a:solidFill>
                <a:srgbClr val="002147"/>
              </a:solidFill>
            </a:endParaRPr>
          </a:p>
        </p:txBody>
      </p:sp>
      <p:sp>
        <p:nvSpPr>
          <p:cNvPr id="55300" name="Slide Number Placeholder 5">
            <a:extLst>
              <a:ext uri="{FF2B5EF4-FFF2-40B4-BE49-F238E27FC236}">
                <a16:creationId xmlns:a16="http://schemas.microsoft.com/office/drawing/2014/main" id="{9840F7A3-A207-654D-B4DA-39DD8B36EB5E}"/>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900">
                <a:solidFill>
                  <a:srgbClr val="002147"/>
                </a:solidFill>
              </a:rPr>
              <a:t>Page </a:t>
            </a:r>
            <a:fld id="{27092BFD-7F59-494E-89CC-E9EFBB245F06}" type="slidenum">
              <a:rPr lang="en-US" altLang="en-US" sz="900" smtClean="0">
                <a:solidFill>
                  <a:srgbClr val="002147"/>
                </a:solidFill>
              </a:rPr>
              <a:pPr/>
              <a:t>34</a:t>
            </a:fld>
            <a:endParaRPr lang="en-US" altLang="en-US" sz="900">
              <a:solidFill>
                <a:srgbClr val="002147"/>
              </a:solidFill>
            </a:endParaRPr>
          </a:p>
        </p:txBody>
      </p:sp>
    </p:spTree>
    <p:extLst>
      <p:ext uri="{BB962C8B-B14F-4D97-AF65-F5344CB8AC3E}">
        <p14:creationId xmlns:p14="http://schemas.microsoft.com/office/powerpoint/2010/main" val="403662229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itle 1">
            <a:extLst>
              <a:ext uri="{FF2B5EF4-FFF2-40B4-BE49-F238E27FC236}">
                <a16:creationId xmlns:a16="http://schemas.microsoft.com/office/drawing/2014/main" id="{B94576A2-3E9A-024F-BADC-78628780B2A6}"/>
              </a:ext>
            </a:extLst>
          </p:cNvPr>
          <p:cNvSpPr>
            <a:spLocks noGrp="1"/>
          </p:cNvSpPr>
          <p:nvPr>
            <p:ph type="title"/>
          </p:nvPr>
        </p:nvSpPr>
        <p:spPr/>
        <p:txBody>
          <a:bodyPr/>
          <a:lstStyle/>
          <a:p>
            <a:r>
              <a:rPr lang="en-GB" altLang="en-US" dirty="0"/>
              <a:t>Concluding remarks</a:t>
            </a:r>
          </a:p>
        </p:txBody>
      </p:sp>
      <p:sp>
        <p:nvSpPr>
          <p:cNvPr id="37891" name="Content Placeholder 1">
            <a:extLst>
              <a:ext uri="{FF2B5EF4-FFF2-40B4-BE49-F238E27FC236}">
                <a16:creationId xmlns:a16="http://schemas.microsoft.com/office/drawing/2014/main" id="{A754EBCF-01B8-BA45-AA1C-085D24E857ED}"/>
              </a:ext>
            </a:extLst>
          </p:cNvPr>
          <p:cNvSpPr>
            <a:spLocks noGrp="1"/>
          </p:cNvSpPr>
          <p:nvPr>
            <p:ph idx="1"/>
          </p:nvPr>
        </p:nvSpPr>
        <p:spPr>
          <a:xfrm>
            <a:off x="685800" y="1196975"/>
            <a:ext cx="7772400" cy="4608513"/>
          </a:xfrm>
        </p:spPr>
        <p:txBody>
          <a:bodyPr/>
          <a:lstStyle/>
          <a:p>
            <a:pPr>
              <a:defRPr/>
            </a:pPr>
            <a:r>
              <a:rPr lang="en-GB" altLang="en-US" dirty="0"/>
              <a:t>Evil is a deprivation of what is good. Natural evils are a metaphor and, at least in part, a consequence of moral evils.</a:t>
            </a:r>
          </a:p>
          <a:p>
            <a:pPr>
              <a:defRPr/>
            </a:pPr>
            <a:r>
              <a:rPr lang="en-GB" altLang="en-US" dirty="0"/>
              <a:t>The problem of evil that attracts most interest today is whether or not there is a morally sufficient reason for an all-powerful and all-knowing God to permit evil to exist. </a:t>
            </a:r>
          </a:p>
          <a:p>
            <a:pPr>
              <a:defRPr/>
            </a:pPr>
            <a:r>
              <a:rPr lang="en-GB" altLang="en-US" dirty="0"/>
              <a:t>Exploration of this issue highlights the role of free created beings in choosing evil and the way in which the endurance of natural evils can accompany personal greatness.</a:t>
            </a:r>
          </a:p>
          <a:p>
            <a:pPr>
              <a:defRPr/>
            </a:pPr>
            <a:r>
              <a:rPr lang="en-GB" altLang="en-US" dirty="0"/>
              <a:t>For the Judeo-Christian tradition, the most serious evil is sin, which damages or breaks the relationship with God. For Christianity, the restoration of this relationship, through Jesus Christ, heals the moral evil of sin. This healing also promises a future and final healing of natural evils in a new world.</a:t>
            </a:r>
          </a:p>
          <a:p>
            <a:pPr>
              <a:defRPr/>
            </a:pPr>
            <a:endParaRPr lang="en-GB" altLang="en-US" dirty="0"/>
          </a:p>
          <a:p>
            <a:pPr>
              <a:defRPr/>
            </a:pPr>
            <a:endParaRPr lang="en-GB" altLang="en-US" dirty="0"/>
          </a:p>
          <a:p>
            <a:pPr>
              <a:defRPr/>
            </a:pPr>
            <a:endParaRPr lang="en-GB" altLang="en-US" dirty="0"/>
          </a:p>
          <a:p>
            <a:pPr>
              <a:defRPr/>
            </a:pPr>
            <a:endParaRPr lang="en-GB" altLang="en-US" dirty="0"/>
          </a:p>
          <a:p>
            <a:pPr>
              <a:defRPr/>
            </a:pPr>
            <a:endParaRPr lang="en-GB" altLang="en-US" dirty="0"/>
          </a:p>
          <a:p>
            <a:pPr>
              <a:defRPr/>
            </a:pPr>
            <a:endParaRPr lang="en-GB" altLang="en-US" dirty="0"/>
          </a:p>
          <a:p>
            <a:pPr>
              <a:defRPr/>
            </a:pPr>
            <a:endParaRPr lang="en-GB" altLang="en-US" dirty="0"/>
          </a:p>
          <a:p>
            <a:pPr>
              <a:defRPr/>
            </a:pPr>
            <a:endParaRPr lang="en-GB" altLang="en-US" dirty="0"/>
          </a:p>
          <a:p>
            <a:endParaRPr lang="en-GB" altLang="en-US" dirty="0"/>
          </a:p>
          <a:p>
            <a:endParaRPr lang="en-GB" altLang="en-US" dirty="0"/>
          </a:p>
          <a:p>
            <a:endParaRPr lang="en-GB" altLang="en-US" dirty="0"/>
          </a:p>
          <a:p>
            <a:endParaRPr lang="en-GB" altLang="en-US" dirty="0"/>
          </a:p>
          <a:p>
            <a:endParaRPr lang="en-GB" altLang="en-US" dirty="0"/>
          </a:p>
          <a:p>
            <a:pPr lvl="1">
              <a:spcBef>
                <a:spcPts val="1200"/>
              </a:spcBef>
            </a:pPr>
            <a:endParaRPr lang="en-GB" altLang="en-US" dirty="0"/>
          </a:p>
          <a:p>
            <a:pPr lvl="1">
              <a:spcBef>
                <a:spcPts val="1200"/>
              </a:spcBef>
            </a:pPr>
            <a:endParaRPr lang="en-GB" altLang="en-US" dirty="0"/>
          </a:p>
          <a:p>
            <a:pPr lvl="1">
              <a:spcBef>
                <a:spcPts val="1200"/>
              </a:spcBef>
            </a:pPr>
            <a:endParaRPr lang="en-GB" altLang="en-US" dirty="0"/>
          </a:p>
        </p:txBody>
      </p:sp>
      <p:sp>
        <p:nvSpPr>
          <p:cNvPr id="37892" name="Date Placeholder 3">
            <a:extLst>
              <a:ext uri="{FF2B5EF4-FFF2-40B4-BE49-F238E27FC236}">
                <a16:creationId xmlns:a16="http://schemas.microsoft.com/office/drawing/2014/main" id="{AFB823E9-0ADF-DA47-ADD9-CAF04A02C5FF}"/>
              </a:ext>
            </a:extLst>
          </p:cNvPr>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64EF9C75-1579-D14B-BE30-A6E0DC7E5E9F}" type="datetime1">
              <a:rPr lang="en-US" altLang="en-US" sz="900" smtClean="0">
                <a:solidFill>
                  <a:srgbClr val="002147"/>
                </a:solidFill>
              </a:rPr>
              <a:pPr/>
              <a:t>10/16/20</a:t>
            </a:fld>
            <a:endParaRPr lang="en-US" altLang="en-US" sz="900">
              <a:solidFill>
                <a:srgbClr val="002147"/>
              </a:solidFill>
            </a:endParaRPr>
          </a:p>
        </p:txBody>
      </p:sp>
      <p:sp>
        <p:nvSpPr>
          <p:cNvPr id="37893" name="Footer Placeholder 4">
            <a:extLst>
              <a:ext uri="{FF2B5EF4-FFF2-40B4-BE49-F238E27FC236}">
                <a16:creationId xmlns:a16="http://schemas.microsoft.com/office/drawing/2014/main" id="{482EC887-2120-2246-9F89-8750D223F5F6}"/>
              </a:ext>
            </a:extLst>
          </p:cNvPr>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900" dirty="0">
                <a:solidFill>
                  <a:srgbClr val="002147"/>
                </a:solidFill>
              </a:rPr>
              <a:t>Conclusions</a:t>
            </a:r>
          </a:p>
        </p:txBody>
      </p:sp>
    </p:spTree>
    <p:extLst>
      <p:ext uri="{BB962C8B-B14F-4D97-AF65-F5344CB8AC3E}">
        <p14:creationId xmlns:p14="http://schemas.microsoft.com/office/powerpoint/2010/main" val="329813606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itle 1">
            <a:extLst>
              <a:ext uri="{FF2B5EF4-FFF2-40B4-BE49-F238E27FC236}">
                <a16:creationId xmlns:a16="http://schemas.microsoft.com/office/drawing/2014/main" id="{EC05C97E-6F14-0D4F-9404-9C1B3462C065}"/>
              </a:ext>
            </a:extLst>
          </p:cNvPr>
          <p:cNvSpPr>
            <a:spLocks noGrp="1"/>
          </p:cNvSpPr>
          <p:nvPr>
            <p:ph type="title"/>
          </p:nvPr>
        </p:nvSpPr>
        <p:spPr/>
        <p:txBody>
          <a:bodyPr/>
          <a:lstStyle/>
          <a:p>
            <a:r>
              <a:rPr lang="en-GB" altLang="en-US" dirty="0"/>
              <a:t>Further reading and viewing</a:t>
            </a:r>
          </a:p>
        </p:txBody>
      </p:sp>
      <p:sp>
        <p:nvSpPr>
          <p:cNvPr id="40964" name="Date Placeholder 3">
            <a:extLst>
              <a:ext uri="{FF2B5EF4-FFF2-40B4-BE49-F238E27FC236}">
                <a16:creationId xmlns:a16="http://schemas.microsoft.com/office/drawing/2014/main" id="{D07B5A6B-AA6B-744A-9A85-4BBD8EC375D5}"/>
              </a:ext>
            </a:extLst>
          </p:cNvPr>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414D97AD-868C-444E-A07A-EAA271DEF02D}" type="datetime1">
              <a:rPr lang="en-US" altLang="en-US" sz="900" smtClean="0">
                <a:solidFill>
                  <a:srgbClr val="002147"/>
                </a:solidFill>
              </a:rPr>
              <a:pPr/>
              <a:t>10/16/20</a:t>
            </a:fld>
            <a:endParaRPr lang="en-US" altLang="en-US" sz="900" dirty="0">
              <a:solidFill>
                <a:srgbClr val="002147"/>
              </a:solidFill>
            </a:endParaRPr>
          </a:p>
        </p:txBody>
      </p:sp>
      <p:sp>
        <p:nvSpPr>
          <p:cNvPr id="40965" name="Footer Placeholder 4">
            <a:extLst>
              <a:ext uri="{FF2B5EF4-FFF2-40B4-BE49-F238E27FC236}">
                <a16:creationId xmlns:a16="http://schemas.microsoft.com/office/drawing/2014/main" id="{E0A8C92F-D839-CA4E-9066-076CF67FA221}"/>
              </a:ext>
            </a:extLst>
          </p:cNvPr>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900" dirty="0">
                <a:solidFill>
                  <a:srgbClr val="002147"/>
                </a:solidFill>
              </a:rPr>
              <a:t>Further reading </a:t>
            </a:r>
            <a:br>
              <a:rPr lang="en-US" altLang="en-US" sz="900" dirty="0">
                <a:solidFill>
                  <a:srgbClr val="002147"/>
                </a:solidFill>
              </a:rPr>
            </a:br>
            <a:r>
              <a:rPr lang="en-US" altLang="en-US" sz="900" dirty="0">
                <a:solidFill>
                  <a:srgbClr val="002147"/>
                </a:solidFill>
              </a:rPr>
              <a:t>and viewing</a:t>
            </a:r>
          </a:p>
        </p:txBody>
      </p:sp>
      <p:sp>
        <p:nvSpPr>
          <p:cNvPr id="2" name="Content Placeholder 1">
            <a:extLst>
              <a:ext uri="{FF2B5EF4-FFF2-40B4-BE49-F238E27FC236}">
                <a16:creationId xmlns:a16="http://schemas.microsoft.com/office/drawing/2014/main" id="{C52B9BB9-AF4A-F842-AA1C-C8064671C31A}"/>
              </a:ext>
            </a:extLst>
          </p:cNvPr>
          <p:cNvSpPr>
            <a:spLocks noGrp="1"/>
          </p:cNvSpPr>
          <p:nvPr>
            <p:ph idx="1"/>
          </p:nvPr>
        </p:nvSpPr>
        <p:spPr>
          <a:xfrm>
            <a:off x="685800" y="908720"/>
            <a:ext cx="7772400" cy="4968552"/>
          </a:xfrm>
        </p:spPr>
        <p:txBody>
          <a:bodyPr/>
          <a:lstStyle/>
          <a:p>
            <a:pPr marL="0" indent="0">
              <a:buNone/>
            </a:pPr>
            <a:r>
              <a:rPr lang="en-US" sz="1600" b="1" dirty="0"/>
              <a:t>Short videos </a:t>
            </a:r>
          </a:p>
          <a:p>
            <a:pPr marL="0" indent="0">
              <a:lnSpc>
                <a:spcPct val="100000"/>
              </a:lnSpc>
              <a:buNone/>
            </a:pPr>
            <a:r>
              <a:rPr lang="en-GB" sz="1400" dirty="0"/>
              <a:t>Stephen Fry’s challenge on the problem of evil: </a:t>
            </a:r>
            <a:br>
              <a:rPr lang="en-GB" sz="1400" dirty="0"/>
            </a:br>
            <a:r>
              <a:rPr lang="en-GB" sz="1400" dirty="0">
                <a:hlinkClick r:id="rId2"/>
              </a:rPr>
              <a:t>https://www.youtube.com/watch?v=-suvkwNYSQo</a:t>
            </a:r>
            <a:endParaRPr lang="en-GB" sz="1400" dirty="0"/>
          </a:p>
          <a:p>
            <a:pPr marL="0" indent="0">
              <a:lnSpc>
                <a:spcPct val="100000"/>
              </a:lnSpc>
              <a:buNone/>
            </a:pPr>
            <a:r>
              <a:rPr lang="en-GB" sz="1400" dirty="0"/>
              <a:t>Bishop Robert Barron’s response to Stephen Fry: </a:t>
            </a:r>
            <a:r>
              <a:rPr lang="en-GB" sz="1400" dirty="0">
                <a:hlinkClick r:id="rId3"/>
              </a:rPr>
              <a:t>https://www.youtube.com/watch?v=07AWWJiyAU8</a:t>
            </a:r>
            <a:endParaRPr lang="en-GB" sz="1400" dirty="0"/>
          </a:p>
          <a:p>
            <a:pPr marL="0" indent="0">
              <a:lnSpc>
                <a:spcPct val="100000"/>
              </a:lnSpc>
              <a:buNone/>
            </a:pPr>
            <a:r>
              <a:rPr lang="en-US" sz="1400" dirty="0"/>
              <a:t>The Problem of Evil: Crash Course Philosophy #13: </a:t>
            </a:r>
            <a:r>
              <a:rPr lang="en-US" sz="1400" dirty="0">
                <a:hlinkClick r:id="rId4"/>
              </a:rPr>
              <a:t>https://www.youtube.com/watch?v=9AzNEG1GB-k</a:t>
            </a:r>
            <a:endParaRPr lang="en-US" sz="1400" dirty="0"/>
          </a:p>
          <a:p>
            <a:pPr marL="0" indent="0">
              <a:lnSpc>
                <a:spcPct val="100000"/>
              </a:lnSpc>
              <a:buNone/>
            </a:pPr>
            <a:r>
              <a:rPr lang="en-US" sz="1400" dirty="0"/>
              <a:t>The Free Will </a:t>
            </a:r>
            <a:r>
              <a:rPr lang="en-US" sz="1400" dirty="0" err="1"/>
              <a:t>Defence</a:t>
            </a:r>
            <a:r>
              <a:rPr lang="en-US" sz="1400" dirty="0"/>
              <a:t>: A Good God vs The Problem of Evil: </a:t>
            </a:r>
            <a:r>
              <a:rPr lang="en-US" sz="1400" dirty="0">
                <a:hlinkClick r:id="rId5"/>
              </a:rPr>
              <a:t>https://www.youtube.com/watch?v=qJYycge3eFc</a:t>
            </a:r>
            <a:br>
              <a:rPr lang="en-US" sz="1400" dirty="0"/>
            </a:br>
            <a:endParaRPr lang="en-US" sz="1400" dirty="0"/>
          </a:p>
          <a:p>
            <a:pPr marL="0" indent="0">
              <a:lnSpc>
                <a:spcPct val="110000"/>
              </a:lnSpc>
              <a:buNone/>
            </a:pPr>
            <a:r>
              <a:rPr lang="en-US" sz="1600" b="1" dirty="0"/>
              <a:t>Bibliography and further reading</a:t>
            </a:r>
            <a:endParaRPr lang="en-US" sz="2400" b="1" dirty="0"/>
          </a:p>
          <a:p>
            <a:pPr marL="0" indent="0">
              <a:lnSpc>
                <a:spcPct val="100000"/>
              </a:lnSpc>
              <a:buNone/>
            </a:pPr>
            <a:r>
              <a:rPr lang="en-GB" sz="1400" dirty="0"/>
              <a:t>James R. Beebe, “The Logical Problem of Evil,” in The Internet </a:t>
            </a:r>
            <a:r>
              <a:rPr lang="en-GB" sz="1400" dirty="0" err="1"/>
              <a:t>Encyclopedia</a:t>
            </a:r>
            <a:r>
              <a:rPr lang="en-GB" sz="1400" dirty="0"/>
              <a:t> of Philosophy,</a:t>
            </a:r>
            <a:br>
              <a:rPr lang="en-GB" sz="1400" dirty="0"/>
            </a:br>
            <a:r>
              <a:rPr lang="en-GB" sz="1400" dirty="0">
                <a:hlinkClick r:id="rId6"/>
              </a:rPr>
              <a:t>https://iep.utm.edu/evil-log/#</a:t>
            </a:r>
            <a:endParaRPr lang="en-GB" sz="1400" dirty="0"/>
          </a:p>
          <a:p>
            <a:pPr marL="0" indent="0">
              <a:lnSpc>
                <a:spcPct val="100000"/>
              </a:lnSpc>
              <a:buNone/>
            </a:pPr>
            <a:r>
              <a:rPr lang="en-GB" sz="1400" dirty="0"/>
              <a:t>Stump, Eleonore, </a:t>
            </a:r>
            <a:r>
              <a:rPr lang="en-GB" sz="1400" i="1" dirty="0"/>
              <a:t>Wandering in Darkness: Narrative and the Problem of Suffering</a:t>
            </a:r>
            <a:r>
              <a:rPr lang="en-GB" sz="1400" dirty="0"/>
              <a:t> (Oxford University Press, 2012); </a:t>
            </a:r>
            <a:r>
              <a:rPr lang="en-GB" sz="1400" i="1" dirty="0"/>
              <a:t>Atonement </a:t>
            </a:r>
            <a:r>
              <a:rPr lang="en-GB" sz="1400" dirty="0"/>
              <a:t>(Oxford University Press, 2018)</a:t>
            </a:r>
          </a:p>
          <a:p>
            <a:pPr marL="0" indent="0">
              <a:lnSpc>
                <a:spcPct val="100000"/>
              </a:lnSpc>
              <a:buNone/>
            </a:pPr>
            <a:endParaRPr lang="en-GB" sz="1200" dirty="0"/>
          </a:p>
          <a:p>
            <a:pPr marL="0" indent="0">
              <a:lnSpc>
                <a:spcPct val="100000"/>
              </a:lnSpc>
              <a:buNone/>
            </a:pPr>
            <a:endParaRPr lang="en-GB" sz="1200" dirty="0"/>
          </a:p>
        </p:txBody>
      </p:sp>
    </p:spTree>
    <p:extLst>
      <p:ext uri="{BB962C8B-B14F-4D97-AF65-F5344CB8AC3E}">
        <p14:creationId xmlns:p14="http://schemas.microsoft.com/office/powerpoint/2010/main" val="323820900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1748" name="Rectangle 4">
            <a:extLst>
              <a:ext uri="{FF2B5EF4-FFF2-40B4-BE49-F238E27FC236}">
                <a16:creationId xmlns:a16="http://schemas.microsoft.com/office/drawing/2014/main" id="{7336AA40-ACC4-FA41-B508-24A97BB88009}"/>
              </a:ext>
            </a:extLst>
          </p:cNvPr>
          <p:cNvSpPr>
            <a:spLocks noChangeArrowheads="1"/>
          </p:cNvSpPr>
          <p:nvPr/>
        </p:nvSpPr>
        <p:spPr bwMode="auto">
          <a:xfrm>
            <a:off x="4427984" y="6237312"/>
            <a:ext cx="4490685" cy="432048"/>
          </a:xfrm>
          <a:prstGeom prst="rect">
            <a:avLst/>
          </a:prstGeom>
          <a:solidFill>
            <a:srgbClr val="01368D">
              <a:alpha val="75000"/>
            </a:srgbClr>
          </a:solidFill>
          <a:ln>
            <a:noFill/>
          </a:ln>
          <a:effectLst/>
          <a:extLst>
            <a:ext uri="{91240B29-F687-4F45-9708-019B960494DF}">
              <a14:hiddenLine xmlns:a14="http://schemas.microsoft.com/office/drawing/2010/main" w="9525" algn="ctr">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lvl="0" algn="r" eaLnBrk="1" hangingPunct="1">
              <a:spcBef>
                <a:spcPts val="600"/>
              </a:spcBef>
              <a:spcAft>
                <a:spcPts val="600"/>
              </a:spcAft>
              <a:defRPr/>
            </a:pPr>
            <a:r>
              <a:rPr kumimoji="0" lang="en-US" altLang="en-US" sz="1200" b="0" i="1" u="none" strike="noStrike" kern="1200" cap="none" spc="0" normalizeH="0" baseline="0" noProof="0" dirty="0">
                <a:ln>
                  <a:noFill/>
                </a:ln>
                <a:solidFill>
                  <a:srgbClr val="FFFFFF"/>
                </a:solidFill>
                <a:effectLst/>
                <a:uLnTx/>
                <a:uFillTx/>
                <a:ea typeface="+mn-ea"/>
                <a:cs typeface="Arial" panose="020B0604020202020204" pitchFamily="34" charset="0"/>
              </a:rPr>
              <a:t>The Plains of Heaven</a:t>
            </a:r>
            <a:r>
              <a:rPr lang="en-US" altLang="en-US" sz="1200" i="1" dirty="0">
                <a:solidFill>
                  <a:srgbClr val="FFFFFF"/>
                </a:solidFill>
                <a:ea typeface="+mn-ea"/>
                <a:cs typeface="Arial" panose="020B0604020202020204" pitchFamily="34" charset="0"/>
              </a:rPr>
              <a:t> </a:t>
            </a:r>
            <a:r>
              <a:rPr kumimoji="0" lang="en-US" altLang="en-US" sz="1200" b="0" i="0" u="none" strike="noStrike" kern="1200" cap="none" spc="0" normalizeH="0" baseline="0" noProof="0" dirty="0">
                <a:ln>
                  <a:noFill/>
                </a:ln>
                <a:solidFill>
                  <a:srgbClr val="FFFFFF"/>
                </a:solidFill>
                <a:effectLst/>
                <a:uLnTx/>
                <a:uFillTx/>
                <a:ea typeface="+mn-ea"/>
                <a:cs typeface="Arial" panose="020B0604020202020204" pitchFamily="34" charset="0"/>
              </a:rPr>
              <a:t>by John Martin</a:t>
            </a:r>
            <a:br>
              <a:rPr kumimoji="0" lang="en-US" altLang="en-US" sz="1200" b="0" i="0" u="none" strike="noStrike" kern="1200" cap="none" spc="0" normalizeH="0" baseline="0" noProof="0" dirty="0">
                <a:ln>
                  <a:noFill/>
                </a:ln>
                <a:solidFill>
                  <a:srgbClr val="FFFFFF"/>
                </a:solidFill>
                <a:effectLst/>
                <a:uLnTx/>
                <a:uFillTx/>
                <a:ea typeface="+mn-ea"/>
                <a:cs typeface="Arial" panose="020B0604020202020204" pitchFamily="34" charset="0"/>
              </a:rPr>
            </a:br>
            <a:r>
              <a:rPr kumimoji="0" lang="en-US" altLang="en-US" sz="800" b="0" i="0" u="none" strike="noStrike" kern="1200" cap="none" spc="0" normalizeH="0" baseline="0" noProof="0" dirty="0">
                <a:ln>
                  <a:noFill/>
                </a:ln>
                <a:solidFill>
                  <a:srgbClr val="FFFFFF"/>
                </a:solidFill>
                <a:effectLst/>
                <a:uLnTx/>
                <a:uFillTx/>
                <a:ea typeface="+mn-ea"/>
                <a:cs typeface="Arial" panose="020B0604020202020204" pitchFamily="34" charset="0"/>
              </a:rPr>
              <a:t>(Source: Tate Britain public </a:t>
            </a:r>
            <a:r>
              <a:rPr lang="en-US" altLang="en-US" sz="800" dirty="0">
                <a:solidFill>
                  <a:srgbClr val="FFFFFF"/>
                </a:solidFill>
                <a:ea typeface="+mn-ea"/>
                <a:cs typeface="Arial" panose="020B0604020202020204" pitchFamily="34" charset="0"/>
              </a:rPr>
              <a:t>domain; image released under Creative Commons CC-BY-NC-ND) </a:t>
            </a:r>
            <a:endParaRPr kumimoji="0" lang="en-US" altLang="en-US" sz="800" b="0" i="0" u="none" strike="noStrike" kern="1200" cap="none" spc="0" normalizeH="0" baseline="0" noProof="0" dirty="0">
              <a:ln>
                <a:noFill/>
              </a:ln>
              <a:solidFill>
                <a:srgbClr val="FFFFFF"/>
              </a:solidFill>
              <a:effectLst/>
              <a:uLnTx/>
              <a:uFillTx/>
              <a:ea typeface="+mn-ea"/>
              <a:cs typeface="Arial" panose="020B0604020202020204" pitchFamily="34" charset="0"/>
            </a:endParaRPr>
          </a:p>
        </p:txBody>
      </p:sp>
      <p:sp>
        <p:nvSpPr>
          <p:cNvPr id="5" name="Title 1">
            <a:extLst>
              <a:ext uri="{FF2B5EF4-FFF2-40B4-BE49-F238E27FC236}">
                <a16:creationId xmlns:a16="http://schemas.microsoft.com/office/drawing/2014/main" id="{7282FBA8-1EA3-1445-BAB4-E40611971CFA}"/>
              </a:ext>
            </a:extLst>
          </p:cNvPr>
          <p:cNvSpPr txBox="1">
            <a:spLocks/>
          </p:cNvSpPr>
          <p:nvPr/>
        </p:nvSpPr>
        <p:spPr bwMode="auto">
          <a:xfrm>
            <a:off x="685800" y="287338"/>
            <a:ext cx="7918647" cy="3141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0" tIns="0" rIns="0" bIns="0" numCol="1" anchor="t" anchorCtr="0" compatLnSpc="1">
            <a:prstTxWarp prst="textNoShape">
              <a:avLst/>
            </a:prstTxWarp>
          </a:bodyPr>
          <a:lstStyle>
            <a:lvl1pPr algn="l" rtl="0" eaLnBrk="0" fontAlgn="base" hangingPunct="0">
              <a:lnSpc>
                <a:spcPts val="3700"/>
              </a:lnSpc>
              <a:spcBef>
                <a:spcPct val="0"/>
              </a:spcBef>
              <a:spcAft>
                <a:spcPct val="0"/>
              </a:spcAft>
              <a:defRPr sz="3200">
                <a:solidFill>
                  <a:srgbClr val="002147"/>
                </a:solidFill>
                <a:latin typeface="+mj-lt"/>
                <a:ea typeface="+mj-ea"/>
                <a:cs typeface="+mj-cs"/>
              </a:defRPr>
            </a:lvl1pPr>
            <a:lvl2pPr algn="l" rtl="0" eaLnBrk="0" fontAlgn="base" hangingPunct="0">
              <a:lnSpc>
                <a:spcPts val="3700"/>
              </a:lnSpc>
              <a:spcBef>
                <a:spcPct val="0"/>
              </a:spcBef>
              <a:spcAft>
                <a:spcPct val="0"/>
              </a:spcAft>
              <a:defRPr sz="3200">
                <a:solidFill>
                  <a:srgbClr val="002147"/>
                </a:solidFill>
                <a:latin typeface="Arial" charset="0"/>
                <a:ea typeface="ＭＳ Ｐゴシック" charset="-128"/>
                <a:cs typeface="ＭＳ Ｐゴシック" charset="-128"/>
              </a:defRPr>
            </a:lvl2pPr>
            <a:lvl3pPr algn="l" rtl="0" eaLnBrk="0" fontAlgn="base" hangingPunct="0">
              <a:lnSpc>
                <a:spcPts val="3700"/>
              </a:lnSpc>
              <a:spcBef>
                <a:spcPct val="0"/>
              </a:spcBef>
              <a:spcAft>
                <a:spcPct val="0"/>
              </a:spcAft>
              <a:defRPr sz="3200">
                <a:solidFill>
                  <a:srgbClr val="002147"/>
                </a:solidFill>
                <a:latin typeface="Arial" charset="0"/>
                <a:ea typeface="ＭＳ Ｐゴシック" charset="-128"/>
                <a:cs typeface="ＭＳ Ｐゴシック" charset="-128"/>
              </a:defRPr>
            </a:lvl3pPr>
            <a:lvl4pPr algn="l" rtl="0" eaLnBrk="0" fontAlgn="base" hangingPunct="0">
              <a:lnSpc>
                <a:spcPts val="3700"/>
              </a:lnSpc>
              <a:spcBef>
                <a:spcPct val="0"/>
              </a:spcBef>
              <a:spcAft>
                <a:spcPct val="0"/>
              </a:spcAft>
              <a:defRPr sz="3200">
                <a:solidFill>
                  <a:srgbClr val="002147"/>
                </a:solidFill>
                <a:latin typeface="Arial" charset="0"/>
                <a:ea typeface="ＭＳ Ｐゴシック" charset="-128"/>
                <a:cs typeface="ＭＳ Ｐゴシック" charset="-128"/>
              </a:defRPr>
            </a:lvl4pPr>
            <a:lvl5pPr algn="l" rtl="0" eaLnBrk="0" fontAlgn="base" hangingPunct="0">
              <a:lnSpc>
                <a:spcPts val="3700"/>
              </a:lnSpc>
              <a:spcBef>
                <a:spcPct val="0"/>
              </a:spcBef>
              <a:spcAft>
                <a:spcPct val="0"/>
              </a:spcAft>
              <a:defRPr sz="3200">
                <a:solidFill>
                  <a:srgbClr val="002147"/>
                </a:solidFill>
                <a:latin typeface="Arial" charset="0"/>
                <a:ea typeface="ＭＳ Ｐゴシック" charset="-128"/>
                <a:cs typeface="ＭＳ Ｐゴシック" charset="-128"/>
              </a:defRPr>
            </a:lvl5pPr>
            <a:lvl6pPr marL="457200" algn="l" rtl="0" fontAlgn="base">
              <a:lnSpc>
                <a:spcPts val="3700"/>
              </a:lnSpc>
              <a:spcBef>
                <a:spcPct val="0"/>
              </a:spcBef>
              <a:spcAft>
                <a:spcPct val="0"/>
              </a:spcAft>
              <a:defRPr sz="3200">
                <a:solidFill>
                  <a:srgbClr val="002147"/>
                </a:solidFill>
                <a:latin typeface="Arial" charset="0"/>
                <a:ea typeface="ＭＳ Ｐゴシック" charset="-128"/>
                <a:cs typeface="ＭＳ Ｐゴシック" charset="-128"/>
              </a:defRPr>
            </a:lvl6pPr>
            <a:lvl7pPr marL="914400" algn="l" rtl="0" fontAlgn="base">
              <a:lnSpc>
                <a:spcPts val="3700"/>
              </a:lnSpc>
              <a:spcBef>
                <a:spcPct val="0"/>
              </a:spcBef>
              <a:spcAft>
                <a:spcPct val="0"/>
              </a:spcAft>
              <a:defRPr sz="3200">
                <a:solidFill>
                  <a:srgbClr val="002147"/>
                </a:solidFill>
                <a:latin typeface="Arial" charset="0"/>
                <a:ea typeface="ＭＳ Ｐゴシック" charset="-128"/>
                <a:cs typeface="ＭＳ Ｐゴシック" charset="-128"/>
              </a:defRPr>
            </a:lvl7pPr>
            <a:lvl8pPr marL="1371600" algn="l" rtl="0" fontAlgn="base">
              <a:lnSpc>
                <a:spcPts val="3700"/>
              </a:lnSpc>
              <a:spcBef>
                <a:spcPct val="0"/>
              </a:spcBef>
              <a:spcAft>
                <a:spcPct val="0"/>
              </a:spcAft>
              <a:defRPr sz="3200">
                <a:solidFill>
                  <a:srgbClr val="002147"/>
                </a:solidFill>
                <a:latin typeface="Arial" charset="0"/>
                <a:ea typeface="ＭＳ Ｐゴシック" charset="-128"/>
                <a:cs typeface="ＭＳ Ｐゴシック" charset="-128"/>
              </a:defRPr>
            </a:lvl8pPr>
            <a:lvl9pPr marL="1828800" algn="l" rtl="0" fontAlgn="base">
              <a:lnSpc>
                <a:spcPts val="3700"/>
              </a:lnSpc>
              <a:spcBef>
                <a:spcPct val="0"/>
              </a:spcBef>
              <a:spcAft>
                <a:spcPct val="0"/>
              </a:spcAft>
              <a:defRPr sz="3200">
                <a:solidFill>
                  <a:srgbClr val="002147"/>
                </a:solidFill>
                <a:latin typeface="Arial" charset="0"/>
                <a:ea typeface="ＭＳ Ｐゴシック" charset="-128"/>
                <a:cs typeface="ＭＳ Ｐゴシック" charset="-128"/>
              </a:defRPr>
            </a:lvl9pPr>
          </a:lstStyle>
          <a:p>
            <a:pPr lvl="0">
              <a:defRPr/>
            </a:pPr>
            <a:r>
              <a:rPr lang="en-GB" altLang="x-none" sz="2800" kern="0" dirty="0">
                <a:solidFill>
                  <a:srgbClr val="04183B"/>
                </a:solidFill>
                <a:latin typeface="Arial"/>
                <a:ea typeface="ＭＳ Ｐゴシック"/>
              </a:rPr>
              <a:t>“God will wipe away every tear from their eyes, and death shall be no more, neither shall there be mourning nor crying nor pain any more, for the former things have passed away.” </a:t>
            </a:r>
            <a:r>
              <a:rPr lang="en-GB" altLang="x-none" sz="1000" kern="0" dirty="0">
                <a:solidFill>
                  <a:srgbClr val="04183B"/>
                </a:solidFill>
                <a:latin typeface="Arial"/>
                <a:ea typeface="ＭＳ Ｐゴシック"/>
              </a:rPr>
              <a:t>(Revelation 21:4) </a:t>
            </a:r>
            <a:endParaRPr kumimoji="0" lang="en-GB" altLang="x-none" sz="1000" b="0" i="0" u="none" strike="noStrike" kern="0" cap="none" spc="0" normalizeH="0" baseline="0" noProof="0" dirty="0">
              <a:ln>
                <a:noFill/>
              </a:ln>
              <a:solidFill>
                <a:srgbClr val="04183B"/>
              </a:solidFill>
              <a:effectLst/>
              <a:uLnTx/>
              <a:uFillTx/>
              <a:latin typeface="Arial"/>
              <a:ea typeface="ＭＳ Ｐゴシック"/>
            </a:endParaRPr>
          </a:p>
        </p:txBody>
      </p:sp>
    </p:spTree>
    <p:extLst>
      <p:ext uri="{BB962C8B-B14F-4D97-AF65-F5344CB8AC3E}">
        <p14:creationId xmlns:p14="http://schemas.microsoft.com/office/powerpoint/2010/main" val="357383154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5123" name="Date Placeholder 3">
            <a:extLst>
              <a:ext uri="{FF2B5EF4-FFF2-40B4-BE49-F238E27FC236}">
                <a16:creationId xmlns:a16="http://schemas.microsoft.com/office/drawing/2014/main" id="{0DA2D858-7918-1446-B716-A182A641D79A}"/>
              </a:ext>
            </a:extLst>
          </p:cNvPr>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ts val="1200"/>
              </a:lnSpc>
              <a:spcBef>
                <a:spcPct val="0"/>
              </a:spcBef>
              <a:spcAft>
                <a:spcPct val="0"/>
              </a:spcAft>
              <a:buClrTx/>
              <a:buSzTx/>
              <a:buFontTx/>
              <a:buNone/>
              <a:tabLst/>
              <a:defRPr/>
            </a:pPr>
            <a:fld id="{29142F13-E68F-F24A-AF54-167474247DE3}" type="datetime4">
              <a:rPr kumimoji="0" lang="en-US" altLang="en-US" sz="900" b="0" i="0" u="none" strike="noStrike" kern="1200" cap="none" spc="0" normalizeH="0" baseline="0" noProof="0" smtClean="0">
                <a:ln>
                  <a:noFill/>
                </a:ln>
                <a:solidFill>
                  <a:srgbClr val="002147"/>
                </a:solidFill>
                <a:effectLst/>
                <a:uLnTx/>
                <a:uFillTx/>
                <a:latin typeface="Arial" panose="020B0604020202020204" pitchFamily="34" charset="0"/>
                <a:ea typeface="ＭＳ Ｐゴシック" panose="020B0600070205080204" pitchFamily="34" charset="-128"/>
              </a:rPr>
              <a:pPr marL="0" marR="0" lvl="0" indent="0" algn="l" defTabSz="914400" rtl="0" eaLnBrk="0" fontAlgn="base" latinLnBrk="0" hangingPunct="0">
                <a:lnSpc>
                  <a:spcPts val="1200"/>
                </a:lnSpc>
                <a:spcBef>
                  <a:spcPct val="0"/>
                </a:spcBef>
                <a:spcAft>
                  <a:spcPct val="0"/>
                </a:spcAft>
                <a:buClrTx/>
                <a:buSzTx/>
                <a:buFontTx/>
                <a:buNone/>
                <a:tabLst/>
                <a:defRPr/>
              </a:pPr>
              <a:t>October 16, 2020</a:t>
            </a:fld>
            <a:endParaRPr kumimoji="0" lang="en-US" altLang="en-US" sz="900" b="0" i="0" u="none" strike="noStrike" kern="1200" cap="none" spc="0" normalizeH="0" baseline="0" noProof="0">
              <a:ln>
                <a:noFill/>
              </a:ln>
              <a:solidFill>
                <a:srgbClr val="002147"/>
              </a:solidFill>
              <a:effectLst/>
              <a:uLnTx/>
              <a:uFillTx/>
              <a:latin typeface="Arial" panose="020B0604020202020204" pitchFamily="34" charset="0"/>
              <a:ea typeface="ＭＳ Ｐゴシック" panose="020B0600070205080204" pitchFamily="34" charset="-128"/>
            </a:endParaRPr>
          </a:p>
        </p:txBody>
      </p:sp>
      <p:sp>
        <p:nvSpPr>
          <p:cNvPr id="5125" name="Slide Number Placeholder 5">
            <a:extLst>
              <a:ext uri="{FF2B5EF4-FFF2-40B4-BE49-F238E27FC236}">
                <a16:creationId xmlns:a16="http://schemas.microsoft.com/office/drawing/2014/main" id="{E1F52684-26E0-1C4C-9B60-60A52CF1AF55}"/>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ts val="1200"/>
              </a:lnSpc>
              <a:spcBef>
                <a:spcPct val="0"/>
              </a:spcBef>
              <a:spcAft>
                <a:spcPct val="0"/>
              </a:spcAft>
              <a:buClrTx/>
              <a:buSzTx/>
              <a:buFontTx/>
              <a:buNone/>
              <a:tabLst/>
              <a:defRPr/>
            </a:pPr>
            <a:r>
              <a:rPr kumimoji="0" lang="en-US" altLang="en-US" sz="900" b="0" i="0" u="none" strike="noStrike" kern="1200" cap="none" spc="0" normalizeH="0" baseline="0" noProof="0">
                <a:ln>
                  <a:noFill/>
                </a:ln>
                <a:solidFill>
                  <a:srgbClr val="002147"/>
                </a:solidFill>
                <a:effectLst/>
                <a:uLnTx/>
                <a:uFillTx/>
                <a:latin typeface="Arial" panose="020B0604020202020204" pitchFamily="34" charset="0"/>
                <a:ea typeface="ＭＳ Ｐゴシック" panose="020B0600070205080204" pitchFamily="34" charset="-128"/>
              </a:rPr>
              <a:t>Page </a:t>
            </a:r>
            <a:fld id="{1DF3781C-7E86-004C-AEC8-32B2ED701D7B}" type="slidenum">
              <a:rPr kumimoji="0" lang="en-US" altLang="en-US" sz="900" b="0" i="0" u="none" strike="noStrike" kern="1200" cap="none" spc="0" normalizeH="0" baseline="0" noProof="0">
                <a:ln>
                  <a:noFill/>
                </a:ln>
                <a:solidFill>
                  <a:srgbClr val="002147"/>
                </a:solidFill>
                <a:effectLst/>
                <a:uLnTx/>
                <a:uFillTx/>
                <a:latin typeface="Arial" panose="020B0604020202020204" pitchFamily="34" charset="0"/>
                <a:ea typeface="ＭＳ Ｐゴシック" panose="020B0600070205080204" pitchFamily="34" charset="-128"/>
              </a:rPr>
              <a:pPr marL="0" marR="0" lvl="0" indent="0" algn="l" defTabSz="914400" rtl="0" eaLnBrk="0" fontAlgn="base" latinLnBrk="0" hangingPunct="0">
                <a:lnSpc>
                  <a:spcPts val="1200"/>
                </a:lnSpc>
                <a:spcBef>
                  <a:spcPct val="0"/>
                </a:spcBef>
                <a:spcAft>
                  <a:spcPct val="0"/>
                </a:spcAft>
                <a:buClrTx/>
                <a:buSzTx/>
                <a:buFontTx/>
                <a:buNone/>
                <a:tabLst/>
                <a:defRPr/>
              </a:pPr>
              <a:t>38</a:t>
            </a:fld>
            <a:endParaRPr kumimoji="0" lang="en-US" altLang="en-US" sz="900" b="0" i="0" u="none" strike="noStrike" kern="1200" cap="none" spc="0" normalizeH="0" baseline="0" noProof="0">
              <a:ln>
                <a:noFill/>
              </a:ln>
              <a:solidFill>
                <a:srgbClr val="002147"/>
              </a:solidFill>
              <a:effectLst/>
              <a:uLnTx/>
              <a:uFillTx/>
              <a:latin typeface="Arial" panose="020B0604020202020204" pitchFamily="34" charset="0"/>
              <a:ea typeface="ＭＳ Ｐゴシック" panose="020B0600070205080204" pitchFamily="34" charset="-128"/>
            </a:endParaRPr>
          </a:p>
        </p:txBody>
      </p:sp>
      <p:sp>
        <p:nvSpPr>
          <p:cNvPr id="2" name="Content Placeholder 1">
            <a:extLst>
              <a:ext uri="{FF2B5EF4-FFF2-40B4-BE49-F238E27FC236}">
                <a16:creationId xmlns:a16="http://schemas.microsoft.com/office/drawing/2014/main" id="{044B0656-C30F-5E40-A854-1D147CA1EE5A}"/>
              </a:ext>
            </a:extLst>
          </p:cNvPr>
          <p:cNvSpPr>
            <a:spLocks noGrp="1"/>
          </p:cNvSpPr>
          <p:nvPr>
            <p:ph idx="1"/>
          </p:nvPr>
        </p:nvSpPr>
        <p:spPr>
          <a:xfrm>
            <a:off x="685800" y="3789040"/>
            <a:ext cx="7772400" cy="1837060"/>
          </a:xfrm>
        </p:spPr>
        <p:txBody>
          <a:bodyPr/>
          <a:lstStyle/>
          <a:p>
            <a:pPr marL="0" indent="0" algn="ctr">
              <a:buNone/>
            </a:pPr>
            <a:r>
              <a:rPr lang="en-US" sz="1800" dirty="0"/>
              <a:t>This publication was made possible through the support of a grant from Templeton World Charity Foundation, Inc. The opinions expressed in this publication are those of the authors and do not necessarily reflect the views of Templeton World Charity Foundation, Inc.</a:t>
            </a:r>
          </a:p>
        </p:txBody>
      </p:sp>
      <p:pic>
        <p:nvPicPr>
          <p:cNvPr id="4" name="Picture 3" descr="A picture containing drawing&#10;&#10;Description automatically generated">
            <a:extLst>
              <a:ext uri="{FF2B5EF4-FFF2-40B4-BE49-F238E27FC236}">
                <a16:creationId xmlns:a16="http://schemas.microsoft.com/office/drawing/2014/main" id="{2B683215-8AB9-A745-90FE-86DEC9C12F6B}"/>
              </a:ext>
            </a:extLst>
          </p:cNvPr>
          <p:cNvPicPr>
            <a:picLocks noChangeAspect="1"/>
          </p:cNvPicPr>
          <p:nvPr/>
        </p:nvPicPr>
        <p:blipFill>
          <a:blip r:embed="rId2"/>
          <a:stretch>
            <a:fillRect/>
          </a:stretch>
        </p:blipFill>
        <p:spPr>
          <a:xfrm>
            <a:off x="2631564" y="1251252"/>
            <a:ext cx="3880871" cy="2021721"/>
          </a:xfrm>
          <a:prstGeom prst="rect">
            <a:avLst/>
          </a:prstGeom>
        </p:spPr>
      </p:pic>
    </p:spTree>
    <p:extLst>
      <p:ext uri="{BB962C8B-B14F-4D97-AF65-F5344CB8AC3E}">
        <p14:creationId xmlns:p14="http://schemas.microsoft.com/office/powerpoint/2010/main" val="279067529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1">
            <a:extLst>
              <a:ext uri="{FF2B5EF4-FFF2-40B4-BE49-F238E27FC236}">
                <a16:creationId xmlns:a16="http://schemas.microsoft.com/office/drawing/2014/main" id="{D836BF12-7C02-574D-B15B-AFE9F2E54103}"/>
              </a:ext>
            </a:extLst>
          </p:cNvPr>
          <p:cNvSpPr>
            <a:spLocks noGrp="1"/>
          </p:cNvSpPr>
          <p:nvPr>
            <p:ph type="title"/>
          </p:nvPr>
        </p:nvSpPr>
        <p:spPr/>
        <p:txBody>
          <a:bodyPr/>
          <a:lstStyle/>
          <a:p>
            <a:r>
              <a:rPr lang="en-GB" altLang="en-US" dirty="0"/>
              <a:t>Defining ‘evil’</a:t>
            </a:r>
          </a:p>
        </p:txBody>
      </p:sp>
      <p:sp>
        <p:nvSpPr>
          <p:cNvPr id="30723" name="Content Placeholder 2">
            <a:extLst>
              <a:ext uri="{FF2B5EF4-FFF2-40B4-BE49-F238E27FC236}">
                <a16:creationId xmlns:a16="http://schemas.microsoft.com/office/drawing/2014/main" id="{77F6E7EB-4D0C-9B4F-8D57-130C8C616BAC}"/>
              </a:ext>
            </a:extLst>
          </p:cNvPr>
          <p:cNvSpPr>
            <a:spLocks noGrp="1"/>
          </p:cNvSpPr>
          <p:nvPr>
            <p:ph idx="1"/>
          </p:nvPr>
        </p:nvSpPr>
        <p:spPr>
          <a:xfrm>
            <a:off x="685800" y="1196752"/>
            <a:ext cx="7918648" cy="3960440"/>
          </a:xfrm>
        </p:spPr>
        <p:txBody>
          <a:bodyPr/>
          <a:lstStyle/>
          <a:p>
            <a:pPr>
              <a:lnSpc>
                <a:spcPct val="100000"/>
              </a:lnSpc>
              <a:spcBef>
                <a:spcPts val="0"/>
              </a:spcBef>
              <a:spcAft>
                <a:spcPts val="1200"/>
              </a:spcAft>
            </a:pPr>
            <a:r>
              <a:rPr lang="en-US" dirty="0"/>
              <a:t>What is evil? </a:t>
            </a:r>
            <a:r>
              <a:rPr lang="en-GB" dirty="0"/>
              <a:t>The meaning of the word is generally learnt by examples, especially stories about the most malevolent, malicious, and vile people in history, myth, or fiction.</a:t>
            </a:r>
          </a:p>
          <a:p>
            <a:pPr>
              <a:lnSpc>
                <a:spcPct val="100000"/>
              </a:lnSpc>
              <a:spcBef>
                <a:spcPts val="0"/>
              </a:spcBef>
              <a:spcAft>
                <a:spcPts val="1200"/>
              </a:spcAft>
            </a:pPr>
            <a:r>
              <a:rPr lang="en-GB" dirty="0"/>
              <a:t>There is also a fairly consistent iconography of evil. The standard symbols include, for example, </a:t>
            </a:r>
            <a:r>
              <a:rPr lang="en-GB" b="1" dirty="0"/>
              <a:t>darkness</a:t>
            </a:r>
            <a:r>
              <a:rPr lang="en-GB" dirty="0"/>
              <a:t> and </a:t>
            </a:r>
            <a:r>
              <a:rPr lang="en-GB" b="1" dirty="0"/>
              <a:t>beasts</a:t>
            </a:r>
            <a:r>
              <a:rPr lang="en-GB" dirty="0"/>
              <a:t> associated with </a:t>
            </a:r>
            <a:r>
              <a:rPr lang="en-US" dirty="0"/>
              <a:t>the </a:t>
            </a:r>
            <a:r>
              <a:rPr lang="en-US" b="1" dirty="0"/>
              <a:t>perversion</a:t>
            </a:r>
            <a:r>
              <a:rPr lang="en-US" dirty="0"/>
              <a:t>, </a:t>
            </a:r>
            <a:r>
              <a:rPr lang="en-US" b="1" dirty="0"/>
              <a:t>corruption</a:t>
            </a:r>
            <a:r>
              <a:rPr lang="en-US" dirty="0"/>
              <a:t>, and </a:t>
            </a:r>
            <a:r>
              <a:rPr lang="en-US" b="1" dirty="0"/>
              <a:t>death</a:t>
            </a:r>
            <a:r>
              <a:rPr lang="en-US" dirty="0"/>
              <a:t> of other living beings. Hence evil was and still is associated with snakes, dragons, parasites, vultures, vampire bats, flies, and maggots.</a:t>
            </a:r>
          </a:p>
          <a:p>
            <a:pPr>
              <a:lnSpc>
                <a:spcPct val="100000"/>
              </a:lnSpc>
              <a:spcBef>
                <a:spcPts val="0"/>
              </a:spcBef>
              <a:spcAft>
                <a:spcPts val="1200"/>
              </a:spcAft>
            </a:pPr>
            <a:r>
              <a:rPr lang="en-US" dirty="0"/>
              <a:t>This iconography is only </a:t>
            </a:r>
            <a:r>
              <a:rPr lang="en-US" i="1" dirty="0"/>
              <a:t>fairly</a:t>
            </a:r>
            <a:r>
              <a:rPr lang="en-US" dirty="0"/>
              <a:t> consistent since it is the nature of evil to deceive. The name </a:t>
            </a:r>
            <a:r>
              <a:rPr lang="en-US" b="1" dirty="0"/>
              <a:t>Lucifer</a:t>
            </a:r>
            <a:r>
              <a:rPr lang="en-US" dirty="0"/>
              <a:t>, for example, associated with the most powerful evil being, literally means “light bearer.” </a:t>
            </a:r>
            <a:endParaRPr lang="en-GB" dirty="0"/>
          </a:p>
          <a:p>
            <a:pPr>
              <a:lnSpc>
                <a:spcPct val="100000"/>
              </a:lnSpc>
              <a:spcBef>
                <a:spcPts val="0"/>
              </a:spcBef>
              <a:spcAft>
                <a:spcPts val="1200"/>
              </a:spcAft>
            </a:pPr>
            <a:endParaRPr lang="en-GB" dirty="0"/>
          </a:p>
          <a:p>
            <a:pPr>
              <a:lnSpc>
                <a:spcPct val="100000"/>
              </a:lnSpc>
              <a:spcBef>
                <a:spcPts val="0"/>
              </a:spcBef>
              <a:spcAft>
                <a:spcPts val="1200"/>
              </a:spcAft>
            </a:pPr>
            <a:endParaRPr lang="en-GB" dirty="0"/>
          </a:p>
        </p:txBody>
      </p:sp>
      <p:sp>
        <p:nvSpPr>
          <p:cNvPr id="30724" name="Date Placeholder 3">
            <a:extLst>
              <a:ext uri="{FF2B5EF4-FFF2-40B4-BE49-F238E27FC236}">
                <a16:creationId xmlns:a16="http://schemas.microsoft.com/office/drawing/2014/main" id="{1BF923B4-602A-FA43-913D-1FBE534EB083}"/>
              </a:ext>
            </a:extLst>
          </p:cNvPr>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21457FA2-8819-8147-BF3D-37639B31804B}" type="datetime1">
              <a:rPr lang="en-US" altLang="en-US" sz="900" smtClean="0">
                <a:solidFill>
                  <a:srgbClr val="002147"/>
                </a:solidFill>
              </a:rPr>
              <a:pPr/>
              <a:t>10/16/20</a:t>
            </a:fld>
            <a:endParaRPr lang="en-US" altLang="en-US" sz="900">
              <a:solidFill>
                <a:srgbClr val="002147"/>
              </a:solidFill>
            </a:endParaRPr>
          </a:p>
        </p:txBody>
      </p:sp>
      <p:sp>
        <p:nvSpPr>
          <p:cNvPr id="30725" name="Slide Number Placeholder 5">
            <a:extLst>
              <a:ext uri="{FF2B5EF4-FFF2-40B4-BE49-F238E27FC236}">
                <a16:creationId xmlns:a16="http://schemas.microsoft.com/office/drawing/2014/main" id="{1FD55A60-0852-E941-8263-0E1E09204AC8}"/>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900">
                <a:solidFill>
                  <a:srgbClr val="002147"/>
                </a:solidFill>
              </a:rPr>
              <a:t>Page </a:t>
            </a:r>
            <a:fld id="{5C20F90C-6477-4643-952F-BD5109A2D457}" type="slidenum">
              <a:rPr lang="en-US" altLang="en-US" sz="900">
                <a:solidFill>
                  <a:srgbClr val="002147"/>
                </a:solidFill>
              </a:rPr>
              <a:pPr/>
              <a:t>4</a:t>
            </a:fld>
            <a:endParaRPr lang="en-US" altLang="en-US" sz="900">
              <a:solidFill>
                <a:srgbClr val="002147"/>
              </a:solidFill>
            </a:endParaRPr>
          </a:p>
        </p:txBody>
      </p:sp>
      <p:sp>
        <p:nvSpPr>
          <p:cNvPr id="30727" name="Footer Placeholder 4">
            <a:extLst>
              <a:ext uri="{FF2B5EF4-FFF2-40B4-BE49-F238E27FC236}">
                <a16:creationId xmlns:a16="http://schemas.microsoft.com/office/drawing/2014/main" id="{6600808F-A473-B14F-BA63-CFBD16BC812F}"/>
              </a:ext>
            </a:extLst>
          </p:cNvPr>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900" dirty="0">
                <a:solidFill>
                  <a:srgbClr val="002147"/>
                </a:solidFill>
              </a:rPr>
              <a:t>Introduction</a:t>
            </a:r>
          </a:p>
        </p:txBody>
      </p:sp>
    </p:spTree>
    <p:extLst>
      <p:ext uri="{BB962C8B-B14F-4D97-AF65-F5344CB8AC3E}">
        <p14:creationId xmlns:p14="http://schemas.microsoft.com/office/powerpoint/2010/main" val="156981702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0722" name="Title 1">
            <a:extLst>
              <a:ext uri="{FF2B5EF4-FFF2-40B4-BE49-F238E27FC236}">
                <a16:creationId xmlns:a16="http://schemas.microsoft.com/office/drawing/2014/main" id="{D836BF12-7C02-574D-B15B-AFE9F2E54103}"/>
              </a:ext>
            </a:extLst>
          </p:cNvPr>
          <p:cNvSpPr>
            <a:spLocks noGrp="1"/>
          </p:cNvSpPr>
          <p:nvPr>
            <p:ph type="title"/>
          </p:nvPr>
        </p:nvSpPr>
        <p:spPr/>
        <p:txBody>
          <a:bodyPr/>
          <a:lstStyle/>
          <a:p>
            <a:r>
              <a:rPr lang="en-GB" altLang="en-US" dirty="0">
                <a:solidFill>
                  <a:schemeClr val="bg1"/>
                </a:solidFill>
              </a:rPr>
              <a:t>Natural metaphors </a:t>
            </a:r>
            <a:br>
              <a:rPr lang="en-GB" altLang="en-US" dirty="0">
                <a:solidFill>
                  <a:schemeClr val="bg1"/>
                </a:solidFill>
              </a:rPr>
            </a:br>
            <a:r>
              <a:rPr lang="en-GB" altLang="en-US" dirty="0">
                <a:solidFill>
                  <a:schemeClr val="bg1"/>
                </a:solidFill>
              </a:rPr>
              <a:t>for ‘evil’</a:t>
            </a:r>
          </a:p>
        </p:txBody>
      </p:sp>
      <p:sp>
        <p:nvSpPr>
          <p:cNvPr id="30724" name="Date Placeholder 3">
            <a:extLst>
              <a:ext uri="{FF2B5EF4-FFF2-40B4-BE49-F238E27FC236}">
                <a16:creationId xmlns:a16="http://schemas.microsoft.com/office/drawing/2014/main" id="{1BF923B4-602A-FA43-913D-1FBE534EB083}"/>
              </a:ext>
            </a:extLst>
          </p:cNvPr>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21457FA2-8819-8147-BF3D-37639B31804B}" type="datetime1">
              <a:rPr lang="en-US" altLang="en-US" sz="900" smtClean="0">
                <a:solidFill>
                  <a:srgbClr val="002147"/>
                </a:solidFill>
              </a:rPr>
              <a:pPr/>
              <a:t>10/16/20</a:t>
            </a:fld>
            <a:endParaRPr lang="en-US" altLang="en-US" sz="900" dirty="0">
              <a:solidFill>
                <a:srgbClr val="002147"/>
              </a:solidFill>
            </a:endParaRPr>
          </a:p>
        </p:txBody>
      </p:sp>
      <p:sp>
        <p:nvSpPr>
          <p:cNvPr id="30725" name="Slide Number Placeholder 5">
            <a:extLst>
              <a:ext uri="{FF2B5EF4-FFF2-40B4-BE49-F238E27FC236}">
                <a16:creationId xmlns:a16="http://schemas.microsoft.com/office/drawing/2014/main" id="{1FD55A60-0852-E941-8263-0E1E09204AC8}"/>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900" dirty="0">
                <a:solidFill>
                  <a:srgbClr val="002147"/>
                </a:solidFill>
              </a:rPr>
              <a:t>Page </a:t>
            </a:r>
            <a:fld id="{5C20F90C-6477-4643-952F-BD5109A2D457}" type="slidenum">
              <a:rPr lang="en-US" altLang="en-US" sz="900">
                <a:solidFill>
                  <a:srgbClr val="002147"/>
                </a:solidFill>
              </a:rPr>
              <a:pPr/>
              <a:t>5</a:t>
            </a:fld>
            <a:endParaRPr lang="en-US" altLang="en-US" sz="900" dirty="0">
              <a:solidFill>
                <a:srgbClr val="002147"/>
              </a:solidFill>
            </a:endParaRPr>
          </a:p>
        </p:txBody>
      </p:sp>
      <p:sp>
        <p:nvSpPr>
          <p:cNvPr id="30727" name="Footer Placeholder 4">
            <a:extLst>
              <a:ext uri="{FF2B5EF4-FFF2-40B4-BE49-F238E27FC236}">
                <a16:creationId xmlns:a16="http://schemas.microsoft.com/office/drawing/2014/main" id="{6600808F-A473-B14F-BA63-CFBD16BC812F}"/>
              </a:ext>
            </a:extLst>
          </p:cNvPr>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900" dirty="0">
                <a:solidFill>
                  <a:srgbClr val="002147"/>
                </a:solidFill>
              </a:rPr>
              <a:t>Introduction</a:t>
            </a:r>
          </a:p>
        </p:txBody>
      </p:sp>
      <p:sp>
        <p:nvSpPr>
          <p:cNvPr id="8" name="Footer Placeholder 4">
            <a:extLst>
              <a:ext uri="{FF2B5EF4-FFF2-40B4-BE49-F238E27FC236}">
                <a16:creationId xmlns:a16="http://schemas.microsoft.com/office/drawing/2014/main" id="{5525864F-65FB-C541-83D0-405E9DA30CF6}"/>
              </a:ext>
            </a:extLst>
          </p:cNvPr>
          <p:cNvSpPr txBox="1">
            <a:spLocks/>
          </p:cNvSpPr>
          <p:nvPr/>
        </p:nvSpPr>
        <p:spPr bwMode="auto">
          <a:xfrm>
            <a:off x="1115615" y="4221088"/>
            <a:ext cx="3456385" cy="1296144"/>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defPPr>
              <a:defRPr lang="en-US"/>
            </a:defPPr>
            <a:lvl1pPr algn="l" rtl="0" eaLnBrk="0" fontAlgn="base" hangingPunct="0">
              <a:lnSpc>
                <a:spcPts val="1200"/>
              </a:lnSpc>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1pPr>
            <a:lvl2pPr marL="742950" indent="-285750" algn="l" rtl="0" eaLnBrk="0" fontAlgn="base" hangingPunct="0">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2pPr>
            <a:lvl3pPr marL="1143000" indent="-228600" algn="l" rtl="0" eaLnBrk="0" fontAlgn="base" hangingPunct="0">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3pPr>
            <a:lvl4pPr marL="1600200" indent="-228600" algn="l" rtl="0" eaLnBrk="0" fontAlgn="base" hangingPunct="0">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4pPr>
            <a:lvl5pPr marL="2057400" indent="-228600" algn="l" rtl="0" eaLnBrk="0" fontAlgn="base" hangingPunct="0">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5pPr>
            <a:lvl6pPr marL="2514600" indent="-228600" algn="l" defTabSz="914400" rtl="0" eaLnBrk="0" fontAlgn="base" latinLnBrk="0" hangingPunct="0">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6pPr>
            <a:lvl7pPr marL="2971800" indent="-228600" algn="l" defTabSz="914400" rtl="0" eaLnBrk="0" fontAlgn="base" latinLnBrk="0" hangingPunct="0">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7pPr>
            <a:lvl8pPr marL="3429000" indent="-228600" algn="l" defTabSz="914400" rtl="0" eaLnBrk="0" fontAlgn="base" latinLnBrk="0" hangingPunct="0">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8pPr>
            <a:lvl9pPr marL="3886200" indent="-228600" algn="l" defTabSz="914400" rtl="0" eaLnBrk="0" fontAlgn="base" latinLnBrk="0" hangingPunct="0">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9pPr>
          </a:lstStyle>
          <a:p>
            <a:pPr algn="r">
              <a:lnSpc>
                <a:spcPct val="100000"/>
              </a:lnSpc>
            </a:pPr>
            <a:r>
              <a:rPr lang="en-GB" sz="2000" i="1" dirty="0">
                <a:solidFill>
                  <a:schemeClr val="bg1"/>
                </a:solidFill>
              </a:rPr>
              <a:t>Why might this fish be suitable as an image (metaphor) for some kinds of evil?</a:t>
            </a:r>
          </a:p>
          <a:p>
            <a:pPr algn="r"/>
            <a:endParaRPr lang="en-US" altLang="en-US" sz="800" dirty="0">
              <a:solidFill>
                <a:schemeClr val="bg1"/>
              </a:solidFill>
            </a:endParaRPr>
          </a:p>
        </p:txBody>
      </p:sp>
      <p:sp>
        <p:nvSpPr>
          <p:cNvPr id="10" name="Footer Placeholder 4">
            <a:extLst>
              <a:ext uri="{FF2B5EF4-FFF2-40B4-BE49-F238E27FC236}">
                <a16:creationId xmlns:a16="http://schemas.microsoft.com/office/drawing/2014/main" id="{72F4AA0E-34A4-7B40-B16B-931DB04D50ED}"/>
              </a:ext>
            </a:extLst>
          </p:cNvPr>
          <p:cNvSpPr txBox="1">
            <a:spLocks/>
          </p:cNvSpPr>
          <p:nvPr/>
        </p:nvSpPr>
        <p:spPr bwMode="auto">
          <a:xfrm>
            <a:off x="5773930" y="-57488"/>
            <a:ext cx="3234940" cy="539750"/>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defPPr>
              <a:defRPr lang="en-US"/>
            </a:defPPr>
            <a:lvl1pPr algn="l" rtl="0" eaLnBrk="0" fontAlgn="base" hangingPunct="0">
              <a:lnSpc>
                <a:spcPts val="1200"/>
              </a:lnSpc>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1pPr>
            <a:lvl2pPr marL="742950" indent="-285750" algn="l" rtl="0" eaLnBrk="0" fontAlgn="base" hangingPunct="0">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2pPr>
            <a:lvl3pPr marL="1143000" indent="-228600" algn="l" rtl="0" eaLnBrk="0" fontAlgn="base" hangingPunct="0">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3pPr>
            <a:lvl4pPr marL="1600200" indent="-228600" algn="l" rtl="0" eaLnBrk="0" fontAlgn="base" hangingPunct="0">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4pPr>
            <a:lvl5pPr marL="2057400" indent="-228600" algn="l" rtl="0" eaLnBrk="0" fontAlgn="base" hangingPunct="0">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5pPr>
            <a:lvl6pPr marL="2514600" indent="-228600" algn="l" defTabSz="914400" rtl="0" eaLnBrk="0" fontAlgn="base" latinLnBrk="0" hangingPunct="0">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6pPr>
            <a:lvl7pPr marL="2971800" indent="-228600" algn="l" defTabSz="914400" rtl="0" eaLnBrk="0" fontAlgn="base" latinLnBrk="0" hangingPunct="0">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7pPr>
            <a:lvl8pPr marL="3429000" indent="-228600" algn="l" defTabSz="914400" rtl="0" eaLnBrk="0" fontAlgn="base" latinLnBrk="0" hangingPunct="0">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8pPr>
            <a:lvl9pPr marL="3886200" indent="-228600" algn="l" defTabSz="914400" rtl="0" eaLnBrk="0" fontAlgn="base" latinLnBrk="0" hangingPunct="0">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9pPr>
          </a:lstStyle>
          <a:p>
            <a:pPr algn="r"/>
            <a:br>
              <a:rPr lang="en-US" altLang="en-US" sz="1100" dirty="0">
                <a:solidFill>
                  <a:schemeClr val="bg1"/>
                </a:solidFill>
              </a:rPr>
            </a:br>
            <a:r>
              <a:rPr lang="en-US" altLang="en-US" sz="1000" dirty="0">
                <a:solidFill>
                  <a:schemeClr val="bg1"/>
                </a:solidFill>
              </a:rPr>
              <a:t>Source: </a:t>
            </a:r>
            <a:r>
              <a:rPr lang="en-US" altLang="en-US" sz="1000" dirty="0" err="1">
                <a:solidFill>
                  <a:schemeClr val="bg1"/>
                </a:solidFill>
              </a:rPr>
              <a:t>Bigstock</a:t>
            </a:r>
            <a:r>
              <a:rPr lang="en-US" altLang="en-US" sz="1000" dirty="0">
                <a:solidFill>
                  <a:schemeClr val="bg1"/>
                </a:solidFill>
              </a:rPr>
              <a:t> ID: 302839825</a:t>
            </a:r>
            <a:br>
              <a:rPr lang="en-US" altLang="en-US" sz="1000" dirty="0">
                <a:solidFill>
                  <a:schemeClr val="bg1"/>
                </a:solidFill>
              </a:rPr>
            </a:br>
            <a:r>
              <a:rPr lang="en-US" altLang="en-US" sz="1000" dirty="0">
                <a:solidFill>
                  <a:schemeClr val="bg1"/>
                </a:solidFill>
              </a:rPr>
              <a:t>Copyright: </a:t>
            </a:r>
            <a:r>
              <a:rPr lang="en-US" altLang="en-US" sz="1000" dirty="0" err="1">
                <a:solidFill>
                  <a:schemeClr val="bg1"/>
                </a:solidFill>
              </a:rPr>
              <a:t>Trassnick</a:t>
            </a:r>
            <a:endParaRPr lang="en-US" altLang="en-US" sz="1000" dirty="0">
              <a:solidFill>
                <a:schemeClr val="bg1"/>
              </a:solidFill>
            </a:endParaRPr>
          </a:p>
        </p:txBody>
      </p:sp>
      <p:sp>
        <p:nvSpPr>
          <p:cNvPr id="13" name="Footer Placeholder 4">
            <a:extLst>
              <a:ext uri="{FF2B5EF4-FFF2-40B4-BE49-F238E27FC236}">
                <a16:creationId xmlns:a16="http://schemas.microsoft.com/office/drawing/2014/main" id="{6984D2CF-B366-B343-8DED-066E7124EDC9}"/>
              </a:ext>
            </a:extLst>
          </p:cNvPr>
          <p:cNvSpPr txBox="1">
            <a:spLocks/>
          </p:cNvSpPr>
          <p:nvPr/>
        </p:nvSpPr>
        <p:spPr bwMode="auto">
          <a:xfrm>
            <a:off x="660516" y="1988840"/>
            <a:ext cx="3672408" cy="1296144"/>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defPPr>
              <a:defRPr lang="en-US"/>
            </a:defPPr>
            <a:lvl1pPr algn="l" rtl="0" eaLnBrk="0" fontAlgn="base" hangingPunct="0">
              <a:lnSpc>
                <a:spcPts val="1200"/>
              </a:lnSpc>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1pPr>
            <a:lvl2pPr marL="742950" indent="-285750" algn="l" rtl="0" eaLnBrk="0" fontAlgn="base" hangingPunct="0">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2pPr>
            <a:lvl3pPr marL="1143000" indent="-228600" algn="l" rtl="0" eaLnBrk="0" fontAlgn="base" hangingPunct="0">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3pPr>
            <a:lvl4pPr marL="1600200" indent="-228600" algn="l" rtl="0" eaLnBrk="0" fontAlgn="base" hangingPunct="0">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4pPr>
            <a:lvl5pPr marL="2057400" indent="-228600" algn="l" rtl="0" eaLnBrk="0" fontAlgn="base" hangingPunct="0">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5pPr>
            <a:lvl6pPr marL="2514600" indent="-228600" algn="l" defTabSz="914400" rtl="0" eaLnBrk="0" fontAlgn="base" latinLnBrk="0" hangingPunct="0">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6pPr>
            <a:lvl7pPr marL="2971800" indent="-228600" algn="l" defTabSz="914400" rtl="0" eaLnBrk="0" fontAlgn="base" latinLnBrk="0" hangingPunct="0">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7pPr>
            <a:lvl8pPr marL="3429000" indent="-228600" algn="l" defTabSz="914400" rtl="0" eaLnBrk="0" fontAlgn="base" latinLnBrk="0" hangingPunct="0">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8pPr>
            <a:lvl9pPr marL="3886200" indent="-228600" algn="l" defTabSz="914400" rtl="0" eaLnBrk="0" fontAlgn="base" latinLnBrk="0" hangingPunct="0">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9pPr>
          </a:lstStyle>
          <a:p>
            <a:pPr>
              <a:lnSpc>
                <a:spcPct val="100000"/>
              </a:lnSpc>
            </a:pPr>
            <a:r>
              <a:rPr lang="en-GB" dirty="0">
                <a:solidFill>
                  <a:schemeClr val="bg1"/>
                </a:solidFill>
              </a:rPr>
              <a:t>The carnivorous angler fish, which carries a light to lure prey close to its jaws.</a:t>
            </a:r>
          </a:p>
          <a:p>
            <a:endParaRPr lang="en-US" altLang="en-US" sz="900" dirty="0">
              <a:solidFill>
                <a:schemeClr val="bg1"/>
              </a:solidFill>
            </a:endParaRPr>
          </a:p>
        </p:txBody>
      </p:sp>
    </p:spTree>
    <p:extLst>
      <p:ext uri="{BB962C8B-B14F-4D97-AF65-F5344CB8AC3E}">
        <p14:creationId xmlns:p14="http://schemas.microsoft.com/office/powerpoint/2010/main" val="93311075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816130" name="Picture 2">
            <a:extLst>
              <a:ext uri="{FF2B5EF4-FFF2-40B4-BE49-F238E27FC236}">
                <a16:creationId xmlns:a16="http://schemas.microsoft.com/office/drawing/2014/main" id="{F11423A2-D008-5343-8573-311B1FFC949E}"/>
              </a:ext>
            </a:extLst>
          </p:cNvPr>
          <p:cNvPicPr>
            <a:picLocks noChangeAspect="1" noChangeArrowheads="1"/>
          </p:cNvPicPr>
          <p:nvPr/>
        </p:nvPicPr>
        <p:blipFill>
          <a:blip r:embed="rId2" cstate="print">
            <a:extLst>
              <a:ext uri="{28A0092B-C50C-407E-A947-70E740481C1C}">
                <a14:useLocalDpi xmlns:a14="http://schemas.microsoft.com/office/drawing/2010/main"/>
              </a:ext>
            </a:extLst>
          </a:blip>
          <a:srcRect/>
          <a:stretch>
            <a:fillRect/>
          </a:stretch>
        </p:blipFill>
        <p:spPr bwMode="auto">
          <a:xfrm>
            <a:off x="0" y="1226913"/>
            <a:ext cx="9151684" cy="45898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Date Placeholder 3">
            <a:extLst>
              <a:ext uri="{FF2B5EF4-FFF2-40B4-BE49-F238E27FC236}">
                <a16:creationId xmlns:a16="http://schemas.microsoft.com/office/drawing/2014/main" id="{C87AAA5E-0D09-4443-8B9C-C2F528CDC140}"/>
              </a:ext>
            </a:extLst>
          </p:cNvPr>
          <p:cNvSpPr>
            <a:spLocks noGrp="1"/>
          </p:cNvSpPr>
          <p:nvPr>
            <p:ph type="dt" sz="quarter" idx="10"/>
          </p:nvPr>
        </p:nvSpPr>
        <p:spPr>
          <a:xfrm>
            <a:off x="7556500" y="6102350"/>
            <a:ext cx="1366838" cy="4572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21457FA2-8819-8147-BF3D-37639B31804B}" type="datetime1">
              <a:rPr lang="en-US" altLang="en-US" sz="900" smtClean="0">
                <a:solidFill>
                  <a:srgbClr val="002147"/>
                </a:solidFill>
              </a:rPr>
              <a:pPr/>
              <a:t>10/16/20</a:t>
            </a:fld>
            <a:endParaRPr lang="en-US" altLang="en-US" sz="900" dirty="0">
              <a:solidFill>
                <a:srgbClr val="002147"/>
              </a:solidFill>
            </a:endParaRPr>
          </a:p>
        </p:txBody>
      </p:sp>
      <p:sp>
        <p:nvSpPr>
          <p:cNvPr id="6" name="Slide Number Placeholder 5">
            <a:extLst>
              <a:ext uri="{FF2B5EF4-FFF2-40B4-BE49-F238E27FC236}">
                <a16:creationId xmlns:a16="http://schemas.microsoft.com/office/drawing/2014/main" id="{7254CEE9-98C1-D845-8809-1E321BD723B2}"/>
              </a:ext>
            </a:extLst>
          </p:cNvPr>
          <p:cNvSpPr>
            <a:spLocks noGrp="1"/>
          </p:cNvSpPr>
          <p:nvPr>
            <p:ph type="sldNum" sz="quarter" idx="12"/>
          </p:nvPr>
        </p:nvSpPr>
        <p:spPr>
          <a:xfrm>
            <a:off x="7556500" y="6261100"/>
            <a:ext cx="1366838" cy="25241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900" dirty="0">
                <a:solidFill>
                  <a:srgbClr val="002147"/>
                </a:solidFill>
              </a:rPr>
              <a:t>Page </a:t>
            </a:r>
            <a:fld id="{5C20F90C-6477-4643-952F-BD5109A2D457}" type="slidenum">
              <a:rPr lang="en-US" altLang="en-US" sz="900">
                <a:solidFill>
                  <a:srgbClr val="002147"/>
                </a:solidFill>
              </a:rPr>
              <a:pPr/>
              <a:t>6</a:t>
            </a:fld>
            <a:endParaRPr lang="en-US" altLang="en-US" sz="900" dirty="0">
              <a:solidFill>
                <a:srgbClr val="002147"/>
              </a:solidFill>
            </a:endParaRPr>
          </a:p>
        </p:txBody>
      </p:sp>
      <p:sp>
        <p:nvSpPr>
          <p:cNvPr id="7" name="Title 1">
            <a:extLst>
              <a:ext uri="{FF2B5EF4-FFF2-40B4-BE49-F238E27FC236}">
                <a16:creationId xmlns:a16="http://schemas.microsoft.com/office/drawing/2014/main" id="{11A66D86-6FDE-A24F-AD04-4883B22E52D6}"/>
              </a:ext>
            </a:extLst>
          </p:cNvPr>
          <p:cNvSpPr txBox="1">
            <a:spLocks/>
          </p:cNvSpPr>
          <p:nvPr/>
        </p:nvSpPr>
        <p:spPr>
          <a:xfrm>
            <a:off x="685800" y="287338"/>
            <a:ext cx="7772400" cy="935037"/>
          </a:xfrm>
          <a:prstGeom prst="rect">
            <a:avLst/>
          </a:prstGeom>
        </p:spPr>
        <p:txBody>
          <a:bodyPr/>
          <a:lstStyle>
            <a:lvl1pPr algn="l" rtl="0" eaLnBrk="0" fontAlgn="base" hangingPunct="0">
              <a:lnSpc>
                <a:spcPts val="3700"/>
              </a:lnSpc>
              <a:spcBef>
                <a:spcPct val="0"/>
              </a:spcBef>
              <a:spcAft>
                <a:spcPct val="0"/>
              </a:spcAft>
              <a:defRPr sz="3200">
                <a:solidFill>
                  <a:srgbClr val="002147"/>
                </a:solidFill>
                <a:latin typeface="+mj-lt"/>
                <a:ea typeface="+mj-ea"/>
                <a:cs typeface="+mj-cs"/>
              </a:defRPr>
            </a:lvl1pPr>
            <a:lvl2pPr algn="l" rtl="0" eaLnBrk="0" fontAlgn="base" hangingPunct="0">
              <a:lnSpc>
                <a:spcPts val="3700"/>
              </a:lnSpc>
              <a:spcBef>
                <a:spcPct val="0"/>
              </a:spcBef>
              <a:spcAft>
                <a:spcPct val="0"/>
              </a:spcAft>
              <a:defRPr sz="3200">
                <a:solidFill>
                  <a:srgbClr val="002147"/>
                </a:solidFill>
                <a:latin typeface="Arial" charset="0"/>
                <a:ea typeface="ＭＳ Ｐゴシック" charset="-128"/>
                <a:cs typeface="ＭＳ Ｐゴシック" charset="-128"/>
              </a:defRPr>
            </a:lvl2pPr>
            <a:lvl3pPr algn="l" rtl="0" eaLnBrk="0" fontAlgn="base" hangingPunct="0">
              <a:lnSpc>
                <a:spcPts val="3700"/>
              </a:lnSpc>
              <a:spcBef>
                <a:spcPct val="0"/>
              </a:spcBef>
              <a:spcAft>
                <a:spcPct val="0"/>
              </a:spcAft>
              <a:defRPr sz="3200">
                <a:solidFill>
                  <a:srgbClr val="002147"/>
                </a:solidFill>
                <a:latin typeface="Arial" charset="0"/>
                <a:ea typeface="ＭＳ Ｐゴシック" charset="-128"/>
                <a:cs typeface="ＭＳ Ｐゴシック" charset="-128"/>
              </a:defRPr>
            </a:lvl3pPr>
            <a:lvl4pPr algn="l" rtl="0" eaLnBrk="0" fontAlgn="base" hangingPunct="0">
              <a:lnSpc>
                <a:spcPts val="3700"/>
              </a:lnSpc>
              <a:spcBef>
                <a:spcPct val="0"/>
              </a:spcBef>
              <a:spcAft>
                <a:spcPct val="0"/>
              </a:spcAft>
              <a:defRPr sz="3200">
                <a:solidFill>
                  <a:srgbClr val="002147"/>
                </a:solidFill>
                <a:latin typeface="Arial" charset="0"/>
                <a:ea typeface="ＭＳ Ｐゴシック" charset="-128"/>
                <a:cs typeface="ＭＳ Ｐゴシック" charset="-128"/>
              </a:defRPr>
            </a:lvl4pPr>
            <a:lvl5pPr algn="l" rtl="0" eaLnBrk="0" fontAlgn="base" hangingPunct="0">
              <a:lnSpc>
                <a:spcPts val="3700"/>
              </a:lnSpc>
              <a:spcBef>
                <a:spcPct val="0"/>
              </a:spcBef>
              <a:spcAft>
                <a:spcPct val="0"/>
              </a:spcAft>
              <a:defRPr sz="3200">
                <a:solidFill>
                  <a:srgbClr val="002147"/>
                </a:solidFill>
                <a:latin typeface="Arial" charset="0"/>
                <a:ea typeface="ＭＳ Ｐゴシック" charset="-128"/>
                <a:cs typeface="ＭＳ Ｐゴシック" charset="-128"/>
              </a:defRPr>
            </a:lvl5pPr>
            <a:lvl6pPr marL="457200" algn="l" rtl="0" fontAlgn="base">
              <a:lnSpc>
                <a:spcPts val="3700"/>
              </a:lnSpc>
              <a:spcBef>
                <a:spcPct val="0"/>
              </a:spcBef>
              <a:spcAft>
                <a:spcPct val="0"/>
              </a:spcAft>
              <a:defRPr sz="3200">
                <a:solidFill>
                  <a:srgbClr val="002147"/>
                </a:solidFill>
                <a:latin typeface="Arial" charset="0"/>
                <a:ea typeface="ＭＳ Ｐゴシック" charset="-128"/>
                <a:cs typeface="ＭＳ Ｐゴシック" charset="-128"/>
              </a:defRPr>
            </a:lvl6pPr>
            <a:lvl7pPr marL="914400" algn="l" rtl="0" fontAlgn="base">
              <a:lnSpc>
                <a:spcPts val="3700"/>
              </a:lnSpc>
              <a:spcBef>
                <a:spcPct val="0"/>
              </a:spcBef>
              <a:spcAft>
                <a:spcPct val="0"/>
              </a:spcAft>
              <a:defRPr sz="3200">
                <a:solidFill>
                  <a:srgbClr val="002147"/>
                </a:solidFill>
                <a:latin typeface="Arial" charset="0"/>
                <a:ea typeface="ＭＳ Ｐゴシック" charset="-128"/>
                <a:cs typeface="ＭＳ Ｐゴシック" charset="-128"/>
              </a:defRPr>
            </a:lvl7pPr>
            <a:lvl8pPr marL="1371600" algn="l" rtl="0" fontAlgn="base">
              <a:lnSpc>
                <a:spcPts val="3700"/>
              </a:lnSpc>
              <a:spcBef>
                <a:spcPct val="0"/>
              </a:spcBef>
              <a:spcAft>
                <a:spcPct val="0"/>
              </a:spcAft>
              <a:defRPr sz="3200">
                <a:solidFill>
                  <a:srgbClr val="002147"/>
                </a:solidFill>
                <a:latin typeface="Arial" charset="0"/>
                <a:ea typeface="ＭＳ Ｐゴシック" charset="-128"/>
                <a:cs typeface="ＭＳ Ｐゴシック" charset="-128"/>
              </a:defRPr>
            </a:lvl8pPr>
            <a:lvl9pPr marL="1828800" algn="l" rtl="0" fontAlgn="base">
              <a:lnSpc>
                <a:spcPts val="3700"/>
              </a:lnSpc>
              <a:spcBef>
                <a:spcPct val="0"/>
              </a:spcBef>
              <a:spcAft>
                <a:spcPct val="0"/>
              </a:spcAft>
              <a:defRPr sz="3200">
                <a:solidFill>
                  <a:srgbClr val="002147"/>
                </a:solidFill>
                <a:latin typeface="Arial" charset="0"/>
                <a:ea typeface="ＭＳ Ｐゴシック" charset="-128"/>
                <a:cs typeface="ＭＳ Ｐゴシック" charset="-128"/>
              </a:defRPr>
            </a:lvl9pPr>
          </a:lstStyle>
          <a:p>
            <a:r>
              <a:rPr lang="en-GB" altLang="en-US" kern="0" dirty="0">
                <a:solidFill>
                  <a:schemeClr val="bg1"/>
                </a:solidFill>
              </a:rPr>
              <a:t>Describing ‘evil’ through stories:</a:t>
            </a:r>
            <a:br>
              <a:rPr lang="en-GB" altLang="en-US" kern="0" dirty="0">
                <a:solidFill>
                  <a:schemeClr val="bg1"/>
                </a:solidFill>
              </a:rPr>
            </a:br>
            <a:r>
              <a:rPr lang="en-GB" altLang="en-US" kern="0" dirty="0">
                <a:solidFill>
                  <a:schemeClr val="bg1"/>
                </a:solidFill>
              </a:rPr>
              <a:t>Tolkien’s Mordor and Dante’s </a:t>
            </a:r>
            <a:r>
              <a:rPr lang="en-GB" altLang="en-US" i="1" kern="0" dirty="0">
                <a:solidFill>
                  <a:schemeClr val="bg1"/>
                </a:solidFill>
              </a:rPr>
              <a:t>Inferno</a:t>
            </a:r>
          </a:p>
        </p:txBody>
      </p:sp>
      <p:sp>
        <p:nvSpPr>
          <p:cNvPr id="9" name="Footer Placeholder 4">
            <a:extLst>
              <a:ext uri="{FF2B5EF4-FFF2-40B4-BE49-F238E27FC236}">
                <a16:creationId xmlns:a16="http://schemas.microsoft.com/office/drawing/2014/main" id="{BE4E1F33-0557-5843-B0A6-289EB2FF9BC3}"/>
              </a:ext>
            </a:extLst>
          </p:cNvPr>
          <p:cNvSpPr txBox="1">
            <a:spLocks/>
          </p:cNvSpPr>
          <p:nvPr/>
        </p:nvSpPr>
        <p:spPr bwMode="auto">
          <a:xfrm>
            <a:off x="827584" y="3645024"/>
            <a:ext cx="4248472" cy="2088232"/>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defPPr>
              <a:defRPr lang="en-US"/>
            </a:defPPr>
            <a:lvl1pPr algn="l" rtl="0" eaLnBrk="0" fontAlgn="base" hangingPunct="0">
              <a:lnSpc>
                <a:spcPts val="1200"/>
              </a:lnSpc>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1pPr>
            <a:lvl2pPr marL="742950" indent="-285750" algn="l" rtl="0" eaLnBrk="0" fontAlgn="base" hangingPunct="0">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2pPr>
            <a:lvl3pPr marL="1143000" indent="-228600" algn="l" rtl="0" eaLnBrk="0" fontAlgn="base" hangingPunct="0">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3pPr>
            <a:lvl4pPr marL="1600200" indent="-228600" algn="l" rtl="0" eaLnBrk="0" fontAlgn="base" hangingPunct="0">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4pPr>
            <a:lvl5pPr marL="2057400" indent="-228600" algn="l" rtl="0" eaLnBrk="0" fontAlgn="base" hangingPunct="0">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5pPr>
            <a:lvl6pPr marL="2514600" indent="-228600" algn="l" defTabSz="914400" rtl="0" eaLnBrk="0" fontAlgn="base" latinLnBrk="0" hangingPunct="0">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6pPr>
            <a:lvl7pPr marL="2971800" indent="-228600" algn="l" defTabSz="914400" rtl="0" eaLnBrk="0" fontAlgn="base" latinLnBrk="0" hangingPunct="0">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7pPr>
            <a:lvl8pPr marL="3429000" indent="-228600" algn="l" defTabSz="914400" rtl="0" eaLnBrk="0" fontAlgn="base" latinLnBrk="0" hangingPunct="0">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8pPr>
            <a:lvl9pPr marL="3886200" indent="-228600" algn="l" defTabSz="914400" rtl="0" eaLnBrk="0" fontAlgn="base" latinLnBrk="0" hangingPunct="0">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9pPr>
          </a:lstStyle>
          <a:p>
            <a:pPr>
              <a:lnSpc>
                <a:spcPct val="100000"/>
              </a:lnSpc>
            </a:pPr>
            <a:r>
              <a:rPr lang="en-GB" sz="1400" dirty="0">
                <a:solidFill>
                  <a:schemeClr val="bg1"/>
                </a:solidFill>
              </a:rPr>
              <a:t>Through the great ward we entered unopposed,</a:t>
            </a:r>
            <a:br>
              <a:rPr lang="en-GB" sz="1400" dirty="0">
                <a:solidFill>
                  <a:schemeClr val="bg1"/>
                </a:solidFill>
              </a:rPr>
            </a:br>
            <a:r>
              <a:rPr lang="en-GB" sz="1400" dirty="0">
                <a:solidFill>
                  <a:schemeClr val="bg1"/>
                </a:solidFill>
              </a:rPr>
              <a:t>And I, being all agog to learn what state</a:t>
            </a:r>
            <a:br>
              <a:rPr lang="en-GB" sz="1400" dirty="0">
                <a:solidFill>
                  <a:schemeClr val="bg1"/>
                </a:solidFill>
              </a:rPr>
            </a:br>
            <a:r>
              <a:rPr lang="en-GB" sz="1400" dirty="0">
                <a:solidFill>
                  <a:schemeClr val="bg1"/>
                </a:solidFill>
              </a:rPr>
              <a:t>Of things these huge defensive works enclosed,</a:t>
            </a:r>
          </a:p>
          <a:p>
            <a:pPr>
              <a:lnSpc>
                <a:spcPct val="100000"/>
              </a:lnSpc>
            </a:pPr>
            <a:endParaRPr lang="en-GB" sz="1400" dirty="0">
              <a:solidFill>
                <a:schemeClr val="bg1"/>
              </a:solidFill>
            </a:endParaRPr>
          </a:p>
          <a:p>
            <a:pPr>
              <a:lnSpc>
                <a:spcPct val="100000"/>
              </a:lnSpc>
            </a:pPr>
            <a:r>
              <a:rPr lang="en-GB" sz="1400" dirty="0">
                <a:solidFill>
                  <a:schemeClr val="bg1"/>
                </a:solidFill>
              </a:rPr>
              <a:t>Gazed round, the moment I had passed the gate,</a:t>
            </a:r>
            <a:br>
              <a:rPr lang="en-GB" sz="1400" dirty="0">
                <a:solidFill>
                  <a:schemeClr val="bg1"/>
                </a:solidFill>
              </a:rPr>
            </a:br>
            <a:r>
              <a:rPr lang="en-GB" sz="1400" dirty="0">
                <a:solidFill>
                  <a:schemeClr val="bg1"/>
                </a:solidFill>
              </a:rPr>
              <a:t>And saw a plain, stretched spacious on both sides,</a:t>
            </a:r>
            <a:br>
              <a:rPr lang="en-GB" sz="1400" dirty="0">
                <a:solidFill>
                  <a:schemeClr val="bg1"/>
                </a:solidFill>
              </a:rPr>
            </a:br>
            <a:r>
              <a:rPr lang="en-GB" sz="1400" dirty="0">
                <a:solidFill>
                  <a:schemeClr val="bg1"/>
                </a:solidFill>
              </a:rPr>
              <a:t>Filled with ill woes and torments desolate.</a:t>
            </a:r>
          </a:p>
          <a:p>
            <a:pPr>
              <a:lnSpc>
                <a:spcPct val="100000"/>
              </a:lnSpc>
            </a:pPr>
            <a:r>
              <a:rPr lang="en-US" altLang="en-US" sz="1400" dirty="0">
                <a:solidFill>
                  <a:schemeClr val="bg1"/>
                </a:solidFill>
              </a:rPr>
              <a:t> </a:t>
            </a:r>
          </a:p>
          <a:p>
            <a:pPr>
              <a:lnSpc>
                <a:spcPct val="100000"/>
              </a:lnSpc>
            </a:pPr>
            <a:r>
              <a:rPr lang="en-US" altLang="en-US" sz="900" dirty="0">
                <a:solidFill>
                  <a:schemeClr val="bg1"/>
                </a:solidFill>
              </a:rPr>
              <a:t>Dante, </a:t>
            </a:r>
            <a:r>
              <a:rPr lang="en-US" altLang="en-US" sz="900" i="1" dirty="0">
                <a:solidFill>
                  <a:schemeClr val="bg1"/>
                </a:solidFill>
              </a:rPr>
              <a:t>The Inferno</a:t>
            </a:r>
            <a:r>
              <a:rPr lang="en-US" altLang="en-US" sz="900" dirty="0">
                <a:solidFill>
                  <a:schemeClr val="bg1"/>
                </a:solidFill>
              </a:rPr>
              <a:t>, Canto IX, </a:t>
            </a:r>
            <a:r>
              <a:rPr lang="en-US" altLang="en-US" sz="900" i="1" dirty="0">
                <a:solidFill>
                  <a:schemeClr val="bg1"/>
                </a:solidFill>
              </a:rPr>
              <a:t>The City of Dis</a:t>
            </a:r>
          </a:p>
          <a:p>
            <a:pPr>
              <a:lnSpc>
                <a:spcPct val="100000"/>
              </a:lnSpc>
            </a:pPr>
            <a:r>
              <a:rPr lang="en-GB" sz="900" dirty="0">
                <a:solidFill>
                  <a:schemeClr val="bg1"/>
                </a:solidFill>
              </a:rPr>
              <a:t> (trans. Dorothy Sayers)</a:t>
            </a:r>
            <a:endParaRPr lang="en-GB" sz="900" i="1" dirty="0">
              <a:solidFill>
                <a:schemeClr val="bg1"/>
              </a:solidFill>
            </a:endParaRPr>
          </a:p>
          <a:p>
            <a:endParaRPr lang="en-US" altLang="en-US" sz="500" dirty="0">
              <a:solidFill>
                <a:schemeClr val="bg1"/>
              </a:solidFill>
            </a:endParaRPr>
          </a:p>
        </p:txBody>
      </p:sp>
      <p:sp>
        <p:nvSpPr>
          <p:cNvPr id="10" name="Footer Placeholder 4">
            <a:extLst>
              <a:ext uri="{FF2B5EF4-FFF2-40B4-BE49-F238E27FC236}">
                <a16:creationId xmlns:a16="http://schemas.microsoft.com/office/drawing/2014/main" id="{27FF4873-1DCC-A84E-9E24-6DC86CD93905}"/>
              </a:ext>
            </a:extLst>
          </p:cNvPr>
          <p:cNvSpPr txBox="1">
            <a:spLocks/>
          </p:cNvSpPr>
          <p:nvPr/>
        </p:nvSpPr>
        <p:spPr bwMode="auto">
          <a:xfrm>
            <a:off x="5513524" y="5190780"/>
            <a:ext cx="3234940" cy="418443"/>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defPPr>
              <a:defRPr lang="en-US"/>
            </a:defPPr>
            <a:lvl1pPr algn="l" rtl="0" eaLnBrk="0" fontAlgn="base" hangingPunct="0">
              <a:lnSpc>
                <a:spcPts val="1200"/>
              </a:lnSpc>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1pPr>
            <a:lvl2pPr marL="742950" indent="-285750" algn="l" rtl="0" eaLnBrk="0" fontAlgn="base" hangingPunct="0">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2pPr>
            <a:lvl3pPr marL="1143000" indent="-228600" algn="l" rtl="0" eaLnBrk="0" fontAlgn="base" hangingPunct="0">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3pPr>
            <a:lvl4pPr marL="1600200" indent="-228600" algn="l" rtl="0" eaLnBrk="0" fontAlgn="base" hangingPunct="0">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4pPr>
            <a:lvl5pPr marL="2057400" indent="-228600" algn="l" rtl="0" eaLnBrk="0" fontAlgn="base" hangingPunct="0">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5pPr>
            <a:lvl6pPr marL="2514600" indent="-228600" algn="l" defTabSz="914400" rtl="0" eaLnBrk="0" fontAlgn="base" latinLnBrk="0" hangingPunct="0">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6pPr>
            <a:lvl7pPr marL="2971800" indent="-228600" algn="l" defTabSz="914400" rtl="0" eaLnBrk="0" fontAlgn="base" latinLnBrk="0" hangingPunct="0">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7pPr>
            <a:lvl8pPr marL="3429000" indent="-228600" algn="l" defTabSz="914400" rtl="0" eaLnBrk="0" fontAlgn="base" latinLnBrk="0" hangingPunct="0">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8pPr>
            <a:lvl9pPr marL="3886200" indent="-228600" algn="l" defTabSz="914400" rtl="0" eaLnBrk="0" fontAlgn="base" latinLnBrk="0" hangingPunct="0">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9pPr>
          </a:lstStyle>
          <a:p>
            <a:pPr algn="r"/>
            <a:br>
              <a:rPr lang="en-US" altLang="en-US" sz="900" dirty="0">
                <a:solidFill>
                  <a:schemeClr val="bg1"/>
                </a:solidFill>
              </a:rPr>
            </a:br>
            <a:r>
              <a:rPr lang="en-US" altLang="en-US" sz="900" dirty="0">
                <a:solidFill>
                  <a:schemeClr val="bg1"/>
                </a:solidFill>
              </a:rPr>
              <a:t>Source: Public access still from </a:t>
            </a:r>
            <a:r>
              <a:rPr lang="en-US" altLang="en-US" sz="900" i="1" dirty="0">
                <a:solidFill>
                  <a:schemeClr val="bg1"/>
                </a:solidFill>
              </a:rPr>
              <a:t>The Two Towers</a:t>
            </a:r>
            <a:r>
              <a:rPr lang="en-US" altLang="en-US" sz="900" dirty="0">
                <a:solidFill>
                  <a:schemeClr val="bg1"/>
                </a:solidFill>
              </a:rPr>
              <a:t>, directed by Peter Jackson © New Line Productions </a:t>
            </a:r>
          </a:p>
          <a:p>
            <a:pPr algn="r"/>
            <a:endParaRPr lang="en-US" altLang="en-US" sz="900" dirty="0">
              <a:solidFill>
                <a:schemeClr val="bg1"/>
              </a:solidFill>
            </a:endParaRPr>
          </a:p>
          <a:p>
            <a:pPr algn="r"/>
            <a:endParaRPr lang="en-US" altLang="en-US" sz="900" dirty="0">
              <a:solidFill>
                <a:schemeClr val="bg1"/>
              </a:solidFill>
            </a:endParaRPr>
          </a:p>
        </p:txBody>
      </p:sp>
    </p:spTree>
    <p:extLst>
      <p:ext uri="{BB962C8B-B14F-4D97-AF65-F5344CB8AC3E}">
        <p14:creationId xmlns:p14="http://schemas.microsoft.com/office/powerpoint/2010/main" val="201532443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17F0C1-650D-EE4E-BA7A-A45889B07250}"/>
              </a:ext>
            </a:extLst>
          </p:cNvPr>
          <p:cNvSpPr>
            <a:spLocks noGrp="1"/>
          </p:cNvSpPr>
          <p:nvPr>
            <p:ph type="title"/>
          </p:nvPr>
        </p:nvSpPr>
        <p:spPr/>
        <p:txBody>
          <a:bodyPr/>
          <a:lstStyle/>
          <a:p>
            <a:r>
              <a:rPr lang="en-US" dirty="0"/>
              <a:t>Evil as a corruption of what is good:</a:t>
            </a:r>
            <a:br>
              <a:rPr lang="en-US" dirty="0"/>
            </a:br>
            <a:r>
              <a:rPr lang="en-US" dirty="0"/>
              <a:t>a wholesome and rotten apple</a:t>
            </a:r>
          </a:p>
        </p:txBody>
      </p:sp>
      <p:sp>
        <p:nvSpPr>
          <p:cNvPr id="4" name="Date Placeholder 3">
            <a:extLst>
              <a:ext uri="{FF2B5EF4-FFF2-40B4-BE49-F238E27FC236}">
                <a16:creationId xmlns:a16="http://schemas.microsoft.com/office/drawing/2014/main" id="{E3235568-B4D3-9C41-81CC-BEE33DD52858}"/>
              </a:ext>
            </a:extLst>
          </p:cNvPr>
          <p:cNvSpPr>
            <a:spLocks noGrp="1"/>
          </p:cNvSpPr>
          <p:nvPr>
            <p:ph type="dt" sz="half" idx="10"/>
          </p:nvPr>
        </p:nvSpPr>
        <p:spPr/>
        <p:txBody>
          <a:bodyPr/>
          <a:lstStyle/>
          <a:p>
            <a:pPr>
              <a:defRPr/>
            </a:pPr>
            <a:fld id="{09834465-3C9C-9A4F-BDD6-DE906124CEAD}" type="datetime1">
              <a:rPr lang="en-US" smtClean="0"/>
              <a:pPr>
                <a:defRPr/>
              </a:pPr>
              <a:t>10/16/20</a:t>
            </a:fld>
            <a:endParaRPr lang="en-US"/>
          </a:p>
        </p:txBody>
      </p:sp>
      <p:sp>
        <p:nvSpPr>
          <p:cNvPr id="5" name="Footer Placeholder 4">
            <a:extLst>
              <a:ext uri="{FF2B5EF4-FFF2-40B4-BE49-F238E27FC236}">
                <a16:creationId xmlns:a16="http://schemas.microsoft.com/office/drawing/2014/main" id="{998BEA08-26DD-2F43-8D67-11D6A17D31C5}"/>
              </a:ext>
            </a:extLst>
          </p:cNvPr>
          <p:cNvSpPr>
            <a:spLocks noGrp="1"/>
          </p:cNvSpPr>
          <p:nvPr>
            <p:ph type="ftr" sz="quarter" idx="11"/>
          </p:nvPr>
        </p:nvSpPr>
        <p:spPr/>
        <p:txBody>
          <a:bodyPr/>
          <a:lstStyle/>
          <a:p>
            <a:pPr>
              <a:defRPr/>
            </a:pPr>
            <a:r>
              <a:rPr lang="en-US"/>
              <a:t>IRC presentation</a:t>
            </a:r>
          </a:p>
        </p:txBody>
      </p:sp>
      <p:sp>
        <p:nvSpPr>
          <p:cNvPr id="6" name="Slide Number Placeholder 5">
            <a:extLst>
              <a:ext uri="{FF2B5EF4-FFF2-40B4-BE49-F238E27FC236}">
                <a16:creationId xmlns:a16="http://schemas.microsoft.com/office/drawing/2014/main" id="{85E278D5-FE9D-5140-9B89-8A71E933B0A9}"/>
              </a:ext>
            </a:extLst>
          </p:cNvPr>
          <p:cNvSpPr>
            <a:spLocks noGrp="1"/>
          </p:cNvSpPr>
          <p:nvPr>
            <p:ph type="sldNum" sz="quarter" idx="12"/>
          </p:nvPr>
        </p:nvSpPr>
        <p:spPr/>
        <p:txBody>
          <a:bodyPr/>
          <a:lstStyle/>
          <a:p>
            <a:r>
              <a:rPr lang="en-US" altLang="en-US"/>
              <a:t>Page </a:t>
            </a:r>
            <a:fld id="{65221080-2540-DA45-9359-D45E71B42256}" type="slidenum">
              <a:rPr lang="en-US" altLang="en-US" smtClean="0"/>
              <a:pPr/>
              <a:t>7</a:t>
            </a:fld>
            <a:endParaRPr lang="en-US" altLang="en-US"/>
          </a:p>
        </p:txBody>
      </p:sp>
      <p:sp>
        <p:nvSpPr>
          <p:cNvPr id="14" name="Footer Placeholder 4">
            <a:extLst>
              <a:ext uri="{FF2B5EF4-FFF2-40B4-BE49-F238E27FC236}">
                <a16:creationId xmlns:a16="http://schemas.microsoft.com/office/drawing/2014/main" id="{0A9119A4-DD37-EB44-9532-71EC5FC12907}"/>
              </a:ext>
            </a:extLst>
          </p:cNvPr>
          <p:cNvSpPr txBox="1">
            <a:spLocks/>
          </p:cNvSpPr>
          <p:nvPr/>
        </p:nvSpPr>
        <p:spPr bwMode="auto">
          <a:xfrm>
            <a:off x="5266852" y="5343487"/>
            <a:ext cx="3234940" cy="706475"/>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defPPr>
              <a:defRPr lang="en-US"/>
            </a:defPPr>
            <a:lvl1pPr algn="l" rtl="0" eaLnBrk="0" fontAlgn="base" hangingPunct="0">
              <a:lnSpc>
                <a:spcPts val="1200"/>
              </a:lnSpc>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1pPr>
            <a:lvl2pPr marL="742950" indent="-285750" algn="l" rtl="0" eaLnBrk="0" fontAlgn="base" hangingPunct="0">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2pPr>
            <a:lvl3pPr marL="1143000" indent="-228600" algn="l" rtl="0" eaLnBrk="0" fontAlgn="base" hangingPunct="0">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3pPr>
            <a:lvl4pPr marL="1600200" indent="-228600" algn="l" rtl="0" eaLnBrk="0" fontAlgn="base" hangingPunct="0">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4pPr>
            <a:lvl5pPr marL="2057400" indent="-228600" algn="l" rtl="0" eaLnBrk="0" fontAlgn="base" hangingPunct="0">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5pPr>
            <a:lvl6pPr marL="2514600" indent="-228600" algn="l" defTabSz="914400" rtl="0" eaLnBrk="0" fontAlgn="base" latinLnBrk="0" hangingPunct="0">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6pPr>
            <a:lvl7pPr marL="2971800" indent="-228600" algn="l" defTabSz="914400" rtl="0" eaLnBrk="0" fontAlgn="base" latinLnBrk="0" hangingPunct="0">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7pPr>
            <a:lvl8pPr marL="3429000" indent="-228600" algn="l" defTabSz="914400" rtl="0" eaLnBrk="0" fontAlgn="base" latinLnBrk="0" hangingPunct="0">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8pPr>
            <a:lvl9pPr marL="3886200" indent="-228600" algn="l" defTabSz="914400" rtl="0" eaLnBrk="0" fontAlgn="base" latinLnBrk="0" hangingPunct="0">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9pPr>
          </a:lstStyle>
          <a:p>
            <a:pPr algn="r"/>
            <a:br>
              <a:rPr lang="en-US" altLang="en-US" sz="900" dirty="0">
                <a:solidFill>
                  <a:srgbClr val="04183B"/>
                </a:solidFill>
              </a:rPr>
            </a:br>
            <a:r>
              <a:rPr lang="en-US" altLang="en-US" sz="900" dirty="0">
                <a:solidFill>
                  <a:srgbClr val="04183B"/>
                </a:solidFill>
              </a:rPr>
              <a:t>Source: </a:t>
            </a:r>
            <a:r>
              <a:rPr lang="en-US" altLang="en-US" sz="900" dirty="0" err="1">
                <a:solidFill>
                  <a:srgbClr val="04183B"/>
                </a:solidFill>
              </a:rPr>
              <a:t>Bigstock</a:t>
            </a:r>
            <a:r>
              <a:rPr lang="en-US" altLang="en-US" sz="900" dirty="0">
                <a:solidFill>
                  <a:srgbClr val="04183B"/>
                </a:solidFill>
              </a:rPr>
              <a:t> 12353204 and 240733075</a:t>
            </a:r>
            <a:br>
              <a:rPr lang="en-US" altLang="en-US" sz="900" dirty="0">
                <a:solidFill>
                  <a:srgbClr val="04183B"/>
                </a:solidFill>
              </a:rPr>
            </a:br>
            <a:r>
              <a:rPr lang="en-US" altLang="en-US" sz="900" dirty="0">
                <a:solidFill>
                  <a:srgbClr val="04183B"/>
                </a:solidFill>
              </a:rPr>
              <a:t>Copyright:  Alex </a:t>
            </a:r>
            <a:r>
              <a:rPr lang="en-US" altLang="en-US" sz="900" dirty="0" err="1">
                <a:solidFill>
                  <a:srgbClr val="04183B"/>
                </a:solidFill>
              </a:rPr>
              <a:t>Staroseltsev</a:t>
            </a:r>
            <a:r>
              <a:rPr lang="en-US" altLang="en-US" sz="900" dirty="0">
                <a:solidFill>
                  <a:srgbClr val="04183B"/>
                </a:solidFill>
              </a:rPr>
              <a:t> and Roberto Sorin </a:t>
            </a:r>
          </a:p>
        </p:txBody>
      </p:sp>
      <p:pic>
        <p:nvPicPr>
          <p:cNvPr id="16" name="Picture 15" descr="A bowl of fruit&#10;&#10;Description automatically generated">
            <a:extLst>
              <a:ext uri="{FF2B5EF4-FFF2-40B4-BE49-F238E27FC236}">
                <a16:creationId xmlns:a16="http://schemas.microsoft.com/office/drawing/2014/main" id="{0F449184-9148-2740-8B2A-C77237F6E39A}"/>
              </a:ext>
            </a:extLst>
          </p:cNvPr>
          <p:cNvPicPr>
            <a:picLocks noChangeAspect="1"/>
          </p:cNvPicPr>
          <p:nvPr/>
        </p:nvPicPr>
        <p:blipFill rotWithShape="1">
          <a:blip r:embed="rId2" cstate="print">
            <a:extLst>
              <a:ext uri="{28A0092B-C50C-407E-A947-70E740481C1C}">
                <a14:useLocalDpi xmlns:a14="http://schemas.microsoft.com/office/drawing/2010/main"/>
              </a:ext>
            </a:extLst>
          </a:blip>
          <a:srcRect/>
          <a:stretch/>
        </p:blipFill>
        <p:spPr>
          <a:xfrm>
            <a:off x="542338" y="1620080"/>
            <a:ext cx="4087259" cy="3617839"/>
          </a:xfrm>
          <a:prstGeom prst="rect">
            <a:avLst/>
          </a:prstGeom>
        </p:spPr>
      </p:pic>
      <p:pic>
        <p:nvPicPr>
          <p:cNvPr id="18" name="Picture 17" descr="A piece of food&#10;&#10;Description automatically generated">
            <a:extLst>
              <a:ext uri="{FF2B5EF4-FFF2-40B4-BE49-F238E27FC236}">
                <a16:creationId xmlns:a16="http://schemas.microsoft.com/office/drawing/2014/main" id="{2DA5B987-7DF7-024A-93DF-7A509C424B56}"/>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4531945" y="2092288"/>
            <a:ext cx="3960440" cy="3251200"/>
          </a:xfrm>
          <a:prstGeom prst="rect">
            <a:avLst/>
          </a:prstGeom>
        </p:spPr>
      </p:pic>
    </p:spTree>
    <p:extLst>
      <p:ext uri="{BB962C8B-B14F-4D97-AF65-F5344CB8AC3E}">
        <p14:creationId xmlns:p14="http://schemas.microsoft.com/office/powerpoint/2010/main" val="179647874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1">
            <a:extLst>
              <a:ext uri="{FF2B5EF4-FFF2-40B4-BE49-F238E27FC236}">
                <a16:creationId xmlns:a16="http://schemas.microsoft.com/office/drawing/2014/main" id="{D836BF12-7C02-574D-B15B-AFE9F2E54103}"/>
              </a:ext>
            </a:extLst>
          </p:cNvPr>
          <p:cNvSpPr>
            <a:spLocks noGrp="1"/>
          </p:cNvSpPr>
          <p:nvPr>
            <p:ph type="title"/>
          </p:nvPr>
        </p:nvSpPr>
        <p:spPr/>
        <p:txBody>
          <a:bodyPr/>
          <a:lstStyle/>
          <a:p>
            <a:r>
              <a:rPr lang="en-GB" altLang="en-US" dirty="0"/>
              <a:t>Lessons from the rotten apple</a:t>
            </a:r>
          </a:p>
        </p:txBody>
      </p:sp>
      <p:sp>
        <p:nvSpPr>
          <p:cNvPr id="30723" name="Content Placeholder 2">
            <a:extLst>
              <a:ext uri="{FF2B5EF4-FFF2-40B4-BE49-F238E27FC236}">
                <a16:creationId xmlns:a16="http://schemas.microsoft.com/office/drawing/2014/main" id="{77F6E7EB-4D0C-9B4F-8D57-130C8C616BAC}"/>
              </a:ext>
            </a:extLst>
          </p:cNvPr>
          <p:cNvSpPr>
            <a:spLocks noGrp="1"/>
          </p:cNvSpPr>
          <p:nvPr>
            <p:ph idx="1"/>
          </p:nvPr>
        </p:nvSpPr>
        <p:spPr>
          <a:xfrm>
            <a:off x="685800" y="1196752"/>
            <a:ext cx="7846640" cy="3960440"/>
          </a:xfrm>
        </p:spPr>
        <p:txBody>
          <a:bodyPr/>
          <a:lstStyle/>
          <a:p>
            <a:pPr>
              <a:lnSpc>
                <a:spcPct val="100000"/>
              </a:lnSpc>
              <a:spcBef>
                <a:spcPts val="0"/>
              </a:spcBef>
              <a:spcAft>
                <a:spcPts val="1200"/>
              </a:spcAft>
            </a:pPr>
            <a:r>
              <a:rPr lang="en-GB" dirty="0"/>
              <a:t>What makes the rotten apple bad is that it is a decayed and corrupted version of a wholesome apple. The lesson is that </a:t>
            </a:r>
            <a:r>
              <a:rPr lang="en-GB" b="1" dirty="0"/>
              <a:t>evil is defined relative to goodness</a:t>
            </a:r>
            <a:r>
              <a:rPr lang="en-GB" dirty="0"/>
              <a:t>.</a:t>
            </a:r>
          </a:p>
          <a:p>
            <a:pPr>
              <a:lnSpc>
                <a:spcPct val="100000"/>
              </a:lnSpc>
              <a:spcBef>
                <a:spcPts val="0"/>
              </a:spcBef>
              <a:spcAft>
                <a:spcPts val="1200"/>
              </a:spcAft>
            </a:pPr>
            <a:r>
              <a:rPr lang="en-US" altLang="en-US" dirty="0">
                <a:cs typeface="Arial" panose="020B0604020202020204" pitchFamily="34" charset="0"/>
              </a:rPr>
              <a:t>But the opposite is not true. The goodness of a good apple is defined principally by its correspondence to the mature or fully developed natural form of the apple. </a:t>
            </a:r>
          </a:p>
          <a:p>
            <a:pPr>
              <a:lnSpc>
                <a:spcPct val="100000"/>
              </a:lnSpc>
              <a:spcBef>
                <a:spcPts val="0"/>
              </a:spcBef>
              <a:spcAft>
                <a:spcPts val="1200"/>
              </a:spcAft>
            </a:pPr>
            <a:r>
              <a:rPr lang="en-US" altLang="en-US" dirty="0">
                <a:cs typeface="Arial" panose="020B0604020202020204" pitchFamily="34" charset="0"/>
              </a:rPr>
              <a:t>Note, however, that anything, whether good or bad with respect to its own nature, can still be an </a:t>
            </a:r>
            <a:r>
              <a:rPr lang="en-US" altLang="en-US" b="1" dirty="0">
                <a:cs typeface="Arial" panose="020B0604020202020204" pitchFamily="34" charset="0"/>
              </a:rPr>
              <a:t>instrumental </a:t>
            </a:r>
            <a:r>
              <a:rPr lang="en-US" altLang="en-US" dirty="0">
                <a:cs typeface="Arial" panose="020B0604020202020204" pitchFamily="34" charset="0"/>
              </a:rPr>
              <a:t>good</a:t>
            </a:r>
            <a:r>
              <a:rPr lang="en-US" altLang="en-US" b="1" dirty="0">
                <a:cs typeface="Arial" panose="020B0604020202020204" pitchFamily="34" charset="0"/>
              </a:rPr>
              <a:t> </a:t>
            </a:r>
            <a:r>
              <a:rPr lang="en-US" altLang="en-US" dirty="0">
                <a:cs typeface="Arial" panose="020B0604020202020204" pitchFamily="34" charset="0"/>
              </a:rPr>
              <a:t>or evil, in other words good or bad for something or someone. For example, a good apple is good for us to eat, but a bad apple, which is bad for us to eat, may be good for a maggot to eat.</a:t>
            </a:r>
          </a:p>
        </p:txBody>
      </p:sp>
      <p:sp>
        <p:nvSpPr>
          <p:cNvPr id="30724" name="Date Placeholder 3">
            <a:extLst>
              <a:ext uri="{FF2B5EF4-FFF2-40B4-BE49-F238E27FC236}">
                <a16:creationId xmlns:a16="http://schemas.microsoft.com/office/drawing/2014/main" id="{1BF923B4-602A-FA43-913D-1FBE534EB083}"/>
              </a:ext>
            </a:extLst>
          </p:cNvPr>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21457FA2-8819-8147-BF3D-37639B31804B}" type="datetime1">
              <a:rPr lang="en-US" altLang="en-US" sz="900" smtClean="0">
                <a:solidFill>
                  <a:srgbClr val="002147"/>
                </a:solidFill>
              </a:rPr>
              <a:pPr/>
              <a:t>10/16/20</a:t>
            </a:fld>
            <a:endParaRPr lang="en-US" altLang="en-US" sz="900">
              <a:solidFill>
                <a:srgbClr val="002147"/>
              </a:solidFill>
            </a:endParaRPr>
          </a:p>
        </p:txBody>
      </p:sp>
      <p:sp>
        <p:nvSpPr>
          <p:cNvPr id="30725" name="Slide Number Placeholder 5">
            <a:extLst>
              <a:ext uri="{FF2B5EF4-FFF2-40B4-BE49-F238E27FC236}">
                <a16:creationId xmlns:a16="http://schemas.microsoft.com/office/drawing/2014/main" id="{1FD55A60-0852-E941-8263-0E1E09204AC8}"/>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900">
                <a:solidFill>
                  <a:srgbClr val="002147"/>
                </a:solidFill>
              </a:rPr>
              <a:t>Page </a:t>
            </a:r>
            <a:fld id="{5C20F90C-6477-4643-952F-BD5109A2D457}" type="slidenum">
              <a:rPr lang="en-US" altLang="en-US" sz="900">
                <a:solidFill>
                  <a:srgbClr val="002147"/>
                </a:solidFill>
              </a:rPr>
              <a:pPr/>
              <a:t>8</a:t>
            </a:fld>
            <a:endParaRPr lang="en-US" altLang="en-US" sz="900">
              <a:solidFill>
                <a:srgbClr val="002147"/>
              </a:solidFill>
            </a:endParaRPr>
          </a:p>
        </p:txBody>
      </p:sp>
      <p:sp>
        <p:nvSpPr>
          <p:cNvPr id="30727" name="Footer Placeholder 4">
            <a:extLst>
              <a:ext uri="{FF2B5EF4-FFF2-40B4-BE49-F238E27FC236}">
                <a16:creationId xmlns:a16="http://schemas.microsoft.com/office/drawing/2014/main" id="{6600808F-A473-B14F-BA63-CFBD16BC812F}"/>
              </a:ext>
            </a:extLst>
          </p:cNvPr>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900" dirty="0">
                <a:solidFill>
                  <a:srgbClr val="002147"/>
                </a:solidFill>
              </a:rPr>
              <a:t>Introduction</a:t>
            </a:r>
          </a:p>
        </p:txBody>
      </p:sp>
    </p:spTree>
    <p:extLst>
      <p:ext uri="{BB962C8B-B14F-4D97-AF65-F5344CB8AC3E}">
        <p14:creationId xmlns:p14="http://schemas.microsoft.com/office/powerpoint/2010/main" val="184624680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1">
            <a:extLst>
              <a:ext uri="{FF2B5EF4-FFF2-40B4-BE49-F238E27FC236}">
                <a16:creationId xmlns:a16="http://schemas.microsoft.com/office/drawing/2014/main" id="{D836BF12-7C02-574D-B15B-AFE9F2E54103}"/>
              </a:ext>
            </a:extLst>
          </p:cNvPr>
          <p:cNvSpPr>
            <a:spLocks noGrp="1"/>
          </p:cNvSpPr>
          <p:nvPr>
            <p:ph type="title"/>
          </p:nvPr>
        </p:nvSpPr>
        <p:spPr/>
        <p:txBody>
          <a:bodyPr/>
          <a:lstStyle/>
          <a:p>
            <a:r>
              <a:rPr lang="en-GB" altLang="en-US" dirty="0"/>
              <a:t>Defining ‘evil’</a:t>
            </a:r>
          </a:p>
        </p:txBody>
      </p:sp>
      <p:sp>
        <p:nvSpPr>
          <p:cNvPr id="30723" name="Content Placeholder 2">
            <a:extLst>
              <a:ext uri="{FF2B5EF4-FFF2-40B4-BE49-F238E27FC236}">
                <a16:creationId xmlns:a16="http://schemas.microsoft.com/office/drawing/2014/main" id="{77F6E7EB-4D0C-9B4F-8D57-130C8C616BAC}"/>
              </a:ext>
            </a:extLst>
          </p:cNvPr>
          <p:cNvSpPr>
            <a:spLocks noGrp="1"/>
          </p:cNvSpPr>
          <p:nvPr>
            <p:ph idx="1"/>
          </p:nvPr>
        </p:nvSpPr>
        <p:spPr>
          <a:xfrm>
            <a:off x="685800" y="1196752"/>
            <a:ext cx="7772400" cy="3960440"/>
          </a:xfrm>
        </p:spPr>
        <p:txBody>
          <a:bodyPr/>
          <a:lstStyle/>
          <a:p>
            <a:pPr>
              <a:lnSpc>
                <a:spcPct val="100000"/>
              </a:lnSpc>
              <a:spcBef>
                <a:spcPts val="0"/>
              </a:spcBef>
              <a:spcAft>
                <a:spcPts val="1200"/>
              </a:spcAft>
            </a:pPr>
            <a:r>
              <a:rPr lang="en-US" dirty="0"/>
              <a:t>St Augustine of Hippo (d. 430 AD) followed a similar approach in his philosophy of evil. His answer to the question, “What is evil?” is </a:t>
            </a:r>
            <a:r>
              <a:rPr lang="en-US" b="1" dirty="0"/>
              <a:t>a deprivation or perversion of what is good</a:t>
            </a:r>
            <a:r>
              <a:rPr lang="en-US" altLang="en-US" dirty="0">
                <a:cs typeface="Arial" panose="020B0604020202020204" pitchFamily="34" charset="0"/>
              </a:rPr>
              <a:t>.</a:t>
            </a:r>
          </a:p>
          <a:p>
            <a:pPr>
              <a:lnSpc>
                <a:spcPct val="100000"/>
              </a:lnSpc>
              <a:spcBef>
                <a:spcPts val="0"/>
              </a:spcBef>
              <a:spcAft>
                <a:spcPts val="1200"/>
              </a:spcAft>
            </a:pPr>
            <a:r>
              <a:rPr lang="en-US" dirty="0"/>
              <a:t>On this account, ‘good’ and ‘evil’ are not equal and opposite, like matter and antimatter (which was the position of Augustine’s opponents, the Manicheans).</a:t>
            </a:r>
          </a:p>
          <a:p>
            <a:pPr>
              <a:lnSpc>
                <a:spcPct val="100000"/>
              </a:lnSpc>
              <a:spcBef>
                <a:spcPts val="0"/>
              </a:spcBef>
              <a:spcAft>
                <a:spcPts val="1200"/>
              </a:spcAft>
            </a:pPr>
            <a:r>
              <a:rPr lang="en-US" dirty="0"/>
              <a:t>Instead, on Augustine’s view, evil is parasitical upon good</a:t>
            </a:r>
            <a:r>
              <a:rPr lang="en-GB" dirty="0"/>
              <a:t>, and </a:t>
            </a:r>
            <a:r>
              <a:rPr lang="en-US" dirty="0"/>
              <a:t>accounts of evil have to refer to what is good. By contrast, neither goodness nor its description need refer to evil at all.</a:t>
            </a:r>
            <a:endParaRPr lang="en-US" altLang="en-US" dirty="0">
              <a:cs typeface="Arial" panose="020B0604020202020204" pitchFamily="34" charset="0"/>
            </a:endParaRPr>
          </a:p>
        </p:txBody>
      </p:sp>
      <p:sp>
        <p:nvSpPr>
          <p:cNvPr id="30724" name="Date Placeholder 3">
            <a:extLst>
              <a:ext uri="{FF2B5EF4-FFF2-40B4-BE49-F238E27FC236}">
                <a16:creationId xmlns:a16="http://schemas.microsoft.com/office/drawing/2014/main" id="{1BF923B4-602A-FA43-913D-1FBE534EB083}"/>
              </a:ext>
            </a:extLst>
          </p:cNvPr>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21457FA2-8819-8147-BF3D-37639B31804B}" type="datetime1">
              <a:rPr lang="en-US" altLang="en-US" sz="900" smtClean="0">
                <a:solidFill>
                  <a:srgbClr val="002147"/>
                </a:solidFill>
              </a:rPr>
              <a:pPr/>
              <a:t>10/16/20</a:t>
            </a:fld>
            <a:endParaRPr lang="en-US" altLang="en-US" sz="900">
              <a:solidFill>
                <a:srgbClr val="002147"/>
              </a:solidFill>
            </a:endParaRPr>
          </a:p>
        </p:txBody>
      </p:sp>
      <p:sp>
        <p:nvSpPr>
          <p:cNvPr id="30725" name="Slide Number Placeholder 5">
            <a:extLst>
              <a:ext uri="{FF2B5EF4-FFF2-40B4-BE49-F238E27FC236}">
                <a16:creationId xmlns:a16="http://schemas.microsoft.com/office/drawing/2014/main" id="{1FD55A60-0852-E941-8263-0E1E09204AC8}"/>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900">
                <a:solidFill>
                  <a:srgbClr val="002147"/>
                </a:solidFill>
              </a:rPr>
              <a:t>Page </a:t>
            </a:r>
            <a:fld id="{5C20F90C-6477-4643-952F-BD5109A2D457}" type="slidenum">
              <a:rPr lang="en-US" altLang="en-US" sz="900">
                <a:solidFill>
                  <a:srgbClr val="002147"/>
                </a:solidFill>
              </a:rPr>
              <a:pPr/>
              <a:t>9</a:t>
            </a:fld>
            <a:endParaRPr lang="en-US" altLang="en-US" sz="900">
              <a:solidFill>
                <a:srgbClr val="002147"/>
              </a:solidFill>
            </a:endParaRPr>
          </a:p>
        </p:txBody>
      </p:sp>
      <p:sp>
        <p:nvSpPr>
          <p:cNvPr id="30727" name="Footer Placeholder 4">
            <a:extLst>
              <a:ext uri="{FF2B5EF4-FFF2-40B4-BE49-F238E27FC236}">
                <a16:creationId xmlns:a16="http://schemas.microsoft.com/office/drawing/2014/main" id="{6600808F-A473-B14F-BA63-CFBD16BC812F}"/>
              </a:ext>
            </a:extLst>
          </p:cNvPr>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900" dirty="0">
                <a:solidFill>
                  <a:srgbClr val="002147"/>
                </a:solidFill>
              </a:rPr>
              <a:t>Introduction</a:t>
            </a:r>
          </a:p>
        </p:txBody>
      </p:sp>
    </p:spTree>
    <p:extLst>
      <p:ext uri="{BB962C8B-B14F-4D97-AF65-F5344CB8AC3E}">
        <p14:creationId xmlns:p14="http://schemas.microsoft.com/office/powerpoint/2010/main" val="942131726"/>
      </p:ext>
    </p:extLst>
  </p:cSld>
  <p:clrMapOvr>
    <a:masterClrMapping/>
  </p:clrMapOvr>
</p:sld>
</file>

<file path=ppt/theme/theme1.xml><?xml version="1.0" encoding="utf-8"?>
<a:theme xmlns:a="http://schemas.openxmlformats.org/drawingml/2006/main" name="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Arial"/>
        <a:ea typeface="ＭＳ Ｐゴシック"/>
        <a:cs typeface="ＭＳ Ｐゴシック"/>
      </a:majorFont>
      <a:minorFont>
        <a:latin typeface="Arial"/>
        <a:ea typeface="ＭＳ Ｐゴシック"/>
        <a:cs typeface="ＭＳ Ｐ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charset="0"/>
            <a:ea typeface="ＭＳ Ｐゴシック" charset="-128"/>
            <a:cs typeface="ＭＳ Ｐゴシック"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charset="0"/>
            <a:ea typeface="ＭＳ Ｐゴシック" charset="-128"/>
            <a:cs typeface="ＭＳ Ｐゴシック"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Garamond"/>
        <a:ea typeface=""/>
        <a:cs typeface="Arial"/>
      </a:majorFont>
      <a:minorFont>
        <a:latin typeface="Garamond"/>
        <a:ea typeface=""/>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rgbClr val="FF0000"/>
        </a:solidFill>
        <a:ln w="9525" cap="flat" cmpd="sng" algn="ctr">
          <a:solidFill>
            <a:srgbClr val="FF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GB" altLang="en-US" sz="2400" b="1" i="0" u="none" strike="noStrike" cap="none" normalizeH="0" baseline="0" smtClean="0">
            <a:ln>
              <a:noFill/>
            </a:ln>
            <a:solidFill>
              <a:schemeClr val="bg1"/>
            </a:solidFill>
            <a:effectLst/>
            <a:latin typeface="Garamond" panose="02020404030301010803" pitchFamily="18" charset="0"/>
            <a:cs typeface="Arial" panose="020B0604020202020204" pitchFamily="34" charset="0"/>
          </a:defRPr>
        </a:defPPr>
      </a:lstStyle>
    </a:spDef>
    <a:lnDef>
      <a:spPr bwMode="auto">
        <a:xfrm>
          <a:off x="0" y="0"/>
          <a:ext cx="1" cy="1"/>
        </a:xfrm>
        <a:custGeom>
          <a:avLst/>
          <a:gdLst/>
          <a:ahLst/>
          <a:cxnLst/>
          <a:rect l="0" t="0" r="0" b="0"/>
          <a:pathLst/>
        </a:custGeom>
        <a:solidFill>
          <a:srgbClr val="FF0000"/>
        </a:solidFill>
        <a:ln w="9525" cap="flat" cmpd="sng" algn="ctr">
          <a:solidFill>
            <a:srgbClr val="FF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GB" altLang="en-US" sz="2400" b="1" i="0" u="none" strike="noStrike" cap="none" normalizeH="0" baseline="0" smtClean="0">
            <a:ln>
              <a:noFill/>
            </a:ln>
            <a:solidFill>
              <a:schemeClr val="bg1"/>
            </a:solidFill>
            <a:effectLst/>
            <a:latin typeface="Garamond" panose="02020404030301010803" pitchFamily="18" charset="0"/>
            <a:cs typeface="Arial" panose="020B0604020202020204" pitchFamily="34"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510</TotalTime>
  <Words>3852</Words>
  <Application>Microsoft Macintosh PowerPoint</Application>
  <PresentationFormat>On-screen Show (4:3)</PresentationFormat>
  <Paragraphs>367</Paragraphs>
  <Slides>38</Slides>
  <Notes>2</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38</vt:i4>
      </vt:variant>
    </vt:vector>
  </HeadingPairs>
  <TitlesOfParts>
    <vt:vector size="44" baseType="lpstr">
      <vt:lpstr>Arial</vt:lpstr>
      <vt:lpstr>Garamond</vt:lpstr>
      <vt:lpstr>Times New Roman</vt:lpstr>
      <vt:lpstr>Wingdings</vt:lpstr>
      <vt:lpstr>Blank Presentation</vt:lpstr>
      <vt:lpstr>Default Design</vt:lpstr>
      <vt:lpstr>The problem of evil and suffering</vt:lpstr>
      <vt:lpstr>PowerPoint Presentation</vt:lpstr>
      <vt:lpstr>What is evil?</vt:lpstr>
      <vt:lpstr>Defining ‘evil’</vt:lpstr>
      <vt:lpstr>Natural metaphors  for ‘evil’</vt:lpstr>
      <vt:lpstr>PowerPoint Presentation</vt:lpstr>
      <vt:lpstr>Evil as a corruption of what is good: a wholesome and rotten apple</vt:lpstr>
      <vt:lpstr>Lessons from the rotten apple</vt:lpstr>
      <vt:lpstr>Defining ‘evil’</vt:lpstr>
      <vt:lpstr>Defining ‘good’ and ‘evil’</vt:lpstr>
      <vt:lpstr>A tension: natural and moral evil</vt:lpstr>
      <vt:lpstr>Eliminating natural evils? Not so easy</vt:lpstr>
      <vt:lpstr>Are natural and moral evils connected?</vt:lpstr>
      <vt:lpstr>Degrees and kinds of evil?</vt:lpstr>
      <vt:lpstr>PowerPoint Presentation</vt:lpstr>
      <vt:lpstr>PowerPoint Presentation</vt:lpstr>
      <vt:lpstr>Is evil also a force?</vt:lpstr>
      <vt:lpstr>PowerPoint Presentation</vt:lpstr>
      <vt:lpstr>The situation of evil today</vt:lpstr>
      <vt:lpstr>What is NOT the problem of evil?</vt:lpstr>
      <vt:lpstr>Most of the Sistine Chapel Ceiling: a fruit of years of excruciating work</vt:lpstr>
      <vt:lpstr>What are the genuine problems of evil?</vt:lpstr>
      <vt:lpstr>The problems and  resolution of evil</vt:lpstr>
      <vt:lpstr>The inconsistent triad</vt:lpstr>
      <vt:lpstr>The best of all possible worlds?</vt:lpstr>
      <vt:lpstr>Freedom as a prerequisite of evil?</vt:lpstr>
      <vt:lpstr>Misused freedom</vt:lpstr>
      <vt:lpstr>The need to put evil in context</vt:lpstr>
      <vt:lpstr>The bigger picture: human flourishing?</vt:lpstr>
      <vt:lpstr>Greatness despite evil</vt:lpstr>
      <vt:lpstr>The context of a Christian worldview</vt:lpstr>
      <vt:lpstr>The death and resurrection of Jesus</vt:lpstr>
      <vt:lpstr>Christianity and the resolution of evil</vt:lpstr>
      <vt:lpstr>Conclusions</vt:lpstr>
      <vt:lpstr>Concluding remarks</vt:lpstr>
      <vt:lpstr>Further reading and viewing</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problem of evil</dc:title>
  <dc:creator>Andrew Pinsent</dc:creator>
  <cp:lastModifiedBy>Andrew Pinsent</cp:lastModifiedBy>
  <cp:revision>66</cp:revision>
  <dcterms:created xsi:type="dcterms:W3CDTF">2020-09-24T21:02:12Z</dcterms:created>
  <dcterms:modified xsi:type="dcterms:W3CDTF">2020-10-16T18:31:32Z</dcterms:modified>
</cp:coreProperties>
</file>