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74" r:id="rId2"/>
    <p:sldMasterId id="2147483777" r:id="rId3"/>
  </p:sldMasterIdLst>
  <p:notesMasterIdLst>
    <p:notesMasterId r:id="rId49"/>
  </p:notesMasterIdLst>
  <p:handoutMasterIdLst>
    <p:handoutMasterId r:id="rId50"/>
  </p:handoutMasterIdLst>
  <p:sldIdLst>
    <p:sldId id="256" r:id="rId4"/>
    <p:sldId id="327" r:id="rId5"/>
    <p:sldId id="1284" r:id="rId6"/>
    <p:sldId id="891" r:id="rId7"/>
    <p:sldId id="890" r:id="rId8"/>
    <p:sldId id="893" r:id="rId9"/>
    <p:sldId id="895" r:id="rId10"/>
    <p:sldId id="894" r:id="rId11"/>
    <p:sldId id="1307" r:id="rId12"/>
    <p:sldId id="1308" r:id="rId13"/>
    <p:sldId id="1309" r:id="rId14"/>
    <p:sldId id="298" r:id="rId15"/>
    <p:sldId id="1299" r:id="rId16"/>
    <p:sldId id="300" r:id="rId17"/>
    <p:sldId id="1288" r:id="rId18"/>
    <p:sldId id="1287" r:id="rId19"/>
    <p:sldId id="1286" r:id="rId20"/>
    <p:sldId id="1293" r:id="rId21"/>
    <p:sldId id="1304" r:id="rId22"/>
    <p:sldId id="1289" r:id="rId23"/>
    <p:sldId id="303" r:id="rId24"/>
    <p:sldId id="307" r:id="rId25"/>
    <p:sldId id="1290" r:id="rId26"/>
    <p:sldId id="1291" r:id="rId27"/>
    <p:sldId id="319" r:id="rId28"/>
    <p:sldId id="1295" r:id="rId29"/>
    <p:sldId id="1294" r:id="rId30"/>
    <p:sldId id="1297" r:id="rId31"/>
    <p:sldId id="309" r:id="rId32"/>
    <p:sldId id="1296" r:id="rId33"/>
    <p:sldId id="1298" r:id="rId34"/>
    <p:sldId id="1301" r:id="rId35"/>
    <p:sldId id="1300" r:id="rId36"/>
    <p:sldId id="299" r:id="rId37"/>
    <p:sldId id="352" r:id="rId38"/>
    <p:sldId id="1305" r:id="rId39"/>
    <p:sldId id="1302" r:id="rId40"/>
    <p:sldId id="1303" r:id="rId41"/>
    <p:sldId id="889" r:id="rId42"/>
    <p:sldId id="262" r:id="rId43"/>
    <p:sldId id="1306" r:id="rId44"/>
    <p:sldId id="1312" r:id="rId45"/>
    <p:sldId id="1311" r:id="rId46"/>
    <p:sldId id="493" r:id="rId47"/>
    <p:sldId id="1310"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864">
          <p15:clr>
            <a:srgbClr val="A4A3A4"/>
          </p15:clr>
        </p15:guide>
        <p15:guide id="2"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4EBE"/>
    <a:srgbClr val="0418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79"/>
    <p:restoredTop sz="85714"/>
  </p:normalViewPr>
  <p:slideViewPr>
    <p:cSldViewPr>
      <p:cViewPr varScale="1">
        <p:scale>
          <a:sx n="104" d="100"/>
          <a:sy n="104" d="100"/>
        </p:scale>
        <p:origin x="1960" y="208"/>
      </p:cViewPr>
      <p:guideLst>
        <p:guide orient="horz" pos="86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1D39F32-BD9A-314C-B0D0-93308C50B7E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9699" name="Rectangle 3">
            <a:extLst>
              <a:ext uri="{FF2B5EF4-FFF2-40B4-BE49-F238E27FC236}">
                <a16:creationId xmlns:a16="http://schemas.microsoft.com/office/drawing/2014/main" id="{DDCF837D-4004-5B49-A87E-622B98AE1F8C}"/>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29700" name="Rectangle 4">
            <a:extLst>
              <a:ext uri="{FF2B5EF4-FFF2-40B4-BE49-F238E27FC236}">
                <a16:creationId xmlns:a16="http://schemas.microsoft.com/office/drawing/2014/main" id="{A431B82A-9750-0E4C-AD1B-9343EAF912E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9701" name="Rectangle 5">
            <a:extLst>
              <a:ext uri="{FF2B5EF4-FFF2-40B4-BE49-F238E27FC236}">
                <a16:creationId xmlns:a16="http://schemas.microsoft.com/office/drawing/2014/main" id="{470FBF2C-EF1E-AA46-ACB4-4B13B4486532}"/>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B70BEDC-CB2E-974E-AE92-D2AC1C9DD1B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ECD31F3-76E2-B54E-B230-F7D0C313EDA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5123" name="Rectangle 3">
            <a:extLst>
              <a:ext uri="{FF2B5EF4-FFF2-40B4-BE49-F238E27FC236}">
                <a16:creationId xmlns:a16="http://schemas.microsoft.com/office/drawing/2014/main" id="{01E8E014-F2E8-6641-A165-616550C70F9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6148" name="Rectangle 4">
            <a:extLst>
              <a:ext uri="{FF2B5EF4-FFF2-40B4-BE49-F238E27FC236}">
                <a16:creationId xmlns:a16="http://schemas.microsoft.com/office/drawing/2014/main" id="{C69A6C97-8C28-E34E-B82B-CEC0356B3DA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AD653B74-F325-C243-AFB6-0429097F14D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20217450-7375-A948-B6AF-D8AE54A086D4}"/>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5127" name="Rectangle 7">
            <a:extLst>
              <a:ext uri="{FF2B5EF4-FFF2-40B4-BE49-F238E27FC236}">
                <a16:creationId xmlns:a16="http://schemas.microsoft.com/office/drawing/2014/main" id="{2B498C96-5DAD-FE49-8D52-016E88A2326B}"/>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D7D3B996-AC11-E14E-B51D-D14BF1511E22}"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9D7AE54-988E-EE48-AFD3-706F8C9554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816C26-C037-E444-A5EF-FC2E04208C6C}" type="slidenum">
              <a:rPr lang="en-US" altLang="en-US" sz="1200"/>
              <a:pPr/>
              <a:t>1</a:t>
            </a:fld>
            <a:endParaRPr lang="en-US" altLang="en-US" sz="1200"/>
          </a:p>
        </p:txBody>
      </p:sp>
      <p:sp>
        <p:nvSpPr>
          <p:cNvPr id="7171" name="Rectangle 2">
            <a:extLst>
              <a:ext uri="{FF2B5EF4-FFF2-40B4-BE49-F238E27FC236}">
                <a16:creationId xmlns:a16="http://schemas.microsoft.com/office/drawing/2014/main" id="{2BB4693B-EE76-6441-9924-FF6CE13A3724}"/>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37356345-5377-AA43-B1C2-6E95639613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a:extLst>
              <a:ext uri="{FF2B5EF4-FFF2-40B4-BE49-F238E27FC236}">
                <a16:creationId xmlns:a16="http://schemas.microsoft.com/office/drawing/2014/main" id="{79699052-5632-9844-AAE8-2C362A6F4D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749CB69-7588-AA42-8B2C-B4A38CDC402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7746" name="Rectangle 2">
            <a:extLst>
              <a:ext uri="{FF2B5EF4-FFF2-40B4-BE49-F238E27FC236}">
                <a16:creationId xmlns:a16="http://schemas.microsoft.com/office/drawing/2014/main" id="{D03BA2F8-B292-704F-A794-ADD86B2E9AC1}"/>
              </a:ext>
            </a:extLst>
          </p:cNvPr>
          <p:cNvSpPr>
            <a:spLocks noGrp="1" noRot="1" noChangeAspect="1" noChangeArrowheads="1" noTextEdit="1"/>
          </p:cNvSpPr>
          <p:nvPr>
            <p:ph type="sldImg"/>
          </p:nvPr>
        </p:nvSpPr>
        <p:spPr>
          <a:ln/>
        </p:spPr>
      </p:sp>
      <p:sp>
        <p:nvSpPr>
          <p:cNvPr id="287747" name="Rectangle 3">
            <a:extLst>
              <a:ext uri="{FF2B5EF4-FFF2-40B4-BE49-F238E27FC236}">
                <a16:creationId xmlns:a16="http://schemas.microsoft.com/office/drawing/2014/main" id="{00FE23A3-0397-ED49-8815-15DADF98D7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98892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478814F4-5997-514C-9E41-F15A22BDA070}"/>
              </a:ext>
            </a:extLst>
          </p:cNvPr>
          <p:cNvSpPr txBox="1">
            <a:spLocks noChangeArrowheads="1"/>
          </p:cNvSpPr>
          <p:nvPr userDrawn="1"/>
        </p:nvSpPr>
        <p:spPr bwMode="auto">
          <a:xfrm>
            <a:off x="922338" y="517525"/>
            <a:ext cx="5399087" cy="1295400"/>
          </a:xfrm>
          <a:prstGeom prst="rect">
            <a:avLst/>
          </a:prstGeom>
          <a:noFill/>
          <a:ln w="9525">
            <a:noFill/>
            <a:miter lim="800000"/>
            <a:headEnd/>
            <a:tailEnd/>
          </a:ln>
        </p:spPr>
        <p:txBody>
          <a:bodyPr lIns="0" tIns="0" rIns="0" bIns="0"/>
          <a:lstStyle/>
          <a:p>
            <a:pPr>
              <a:lnSpc>
                <a:spcPts val="1400"/>
              </a:lnSpc>
              <a:defRPr/>
            </a:pPr>
            <a:r>
              <a:rPr lang="en-US" sz="1200">
                <a:solidFill>
                  <a:schemeClr val="bg1"/>
                </a:solidFill>
                <a:latin typeface="Arial" charset="0"/>
                <a:ea typeface="ＭＳ Ｐゴシック" charset="-128"/>
              </a:rPr>
              <a:t>DEPARTMENT OR OFFICE TITLE</a:t>
            </a:r>
            <a:br>
              <a:rPr lang="en-US" sz="1200">
                <a:solidFill>
                  <a:schemeClr val="bg1"/>
                </a:solidFill>
                <a:latin typeface="Arial" charset="0"/>
                <a:ea typeface="ＭＳ Ｐゴシック" charset="-128"/>
              </a:rPr>
            </a:br>
            <a:r>
              <a:rPr lang="en-US" sz="1200">
                <a:solidFill>
                  <a:schemeClr val="bg1"/>
                </a:solidFill>
                <a:latin typeface="Arial" charset="0"/>
                <a:ea typeface="ＭＳ Ｐゴシック" charset="-128"/>
              </a:rPr>
              <a:t>EDIT IN TITLE MASTER (VIEW MENU)</a:t>
            </a:r>
            <a:br>
              <a:rPr lang="en-US" sz="1200">
                <a:solidFill>
                  <a:schemeClr val="bg1"/>
                </a:solidFill>
                <a:latin typeface="Arial" charset="0"/>
                <a:ea typeface="ＭＳ Ｐゴシック" charset="-128"/>
              </a:rPr>
            </a:br>
            <a:endParaRPr lang="en-US" sz="1200">
              <a:solidFill>
                <a:schemeClr val="bg1"/>
              </a:solidFill>
              <a:latin typeface="Arial" charset="0"/>
              <a:ea typeface="ＭＳ Ｐゴシック" charset="-128"/>
            </a:endParaRPr>
          </a:p>
        </p:txBody>
      </p:sp>
      <p:pic>
        <p:nvPicPr>
          <p:cNvPr id="9" name="Picture 18" descr="ox_brand">
            <a:extLst>
              <a:ext uri="{FF2B5EF4-FFF2-40B4-BE49-F238E27FC236}">
                <a16:creationId xmlns:a16="http://schemas.microsoft.com/office/drawing/2014/main" id="{A2007055-9169-FE4E-971D-5D05669F5530}"/>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197725" y="541338"/>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IRC logo web ppt low res.jpg">
            <a:extLst>
              <a:ext uri="{FF2B5EF4-FFF2-40B4-BE49-F238E27FC236}">
                <a16:creationId xmlns:a16="http://schemas.microsoft.com/office/drawing/2014/main" id="{9E946F61-94F5-104B-B566-725699391BFB}"/>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895350" y="381000"/>
            <a:ext cx="42037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ctrTitle"/>
          </p:nvPr>
        </p:nvSpPr>
        <p:spPr>
          <a:xfrm>
            <a:off x="914400" y="2141538"/>
            <a:ext cx="5399088" cy="1366837"/>
          </a:xfrm>
        </p:spPr>
        <p:txBody>
          <a:bodyPr/>
          <a:lstStyle>
            <a:lvl1pPr>
              <a:lnSpc>
                <a:spcPts val="3500"/>
              </a:lnSpc>
              <a:defRPr sz="2800">
                <a:solidFill>
                  <a:schemeClr val="bg1"/>
                </a:solidFill>
              </a:defRPr>
            </a:lvl1pPr>
          </a:lstStyle>
          <a:p>
            <a:r>
              <a:rPr lang="en-US" dirty="0"/>
              <a:t>Click to edit Master title style</a:t>
            </a:r>
          </a:p>
        </p:txBody>
      </p:sp>
      <p:sp>
        <p:nvSpPr>
          <p:cNvPr id="23556" name="Rectangle 4"/>
          <p:cNvSpPr>
            <a:spLocks noGrp="1" noChangeArrowheads="1"/>
          </p:cNvSpPr>
          <p:nvPr>
            <p:ph type="subTitle" idx="1"/>
          </p:nvPr>
        </p:nvSpPr>
        <p:spPr>
          <a:xfrm>
            <a:off x="912813" y="3970338"/>
            <a:ext cx="5399087" cy="1752600"/>
          </a:xfrm>
        </p:spPr>
        <p:txBody>
          <a:bodyPr/>
          <a:lstStyle>
            <a:lvl1pPr marL="0" indent="0">
              <a:lnSpc>
                <a:spcPts val="1800"/>
              </a:lnSpc>
              <a:buFont typeface="Wingdings" charset="2"/>
              <a:buNone/>
              <a:defRPr sz="1600">
                <a:solidFill>
                  <a:schemeClr val="bg1"/>
                </a:solidFill>
              </a:defRPr>
            </a:lvl1pPr>
          </a:lstStyle>
          <a:p>
            <a:r>
              <a:rPr lang="en-US"/>
              <a:t>Click to edit Master subtitle style</a:t>
            </a:r>
          </a:p>
        </p:txBody>
      </p:sp>
      <p:sp>
        <p:nvSpPr>
          <p:cNvPr id="11" name="Rectangle 5">
            <a:extLst>
              <a:ext uri="{FF2B5EF4-FFF2-40B4-BE49-F238E27FC236}">
                <a16:creationId xmlns:a16="http://schemas.microsoft.com/office/drawing/2014/main" id="{5E74B3D0-D097-9A46-B948-34E1C489EA9C}"/>
              </a:ext>
            </a:extLst>
          </p:cNvPr>
          <p:cNvSpPr>
            <a:spLocks noGrp="1" noChangeArrowheads="1"/>
          </p:cNvSpPr>
          <p:nvPr>
            <p:ph type="dt" sz="half" idx="10"/>
          </p:nvPr>
        </p:nvSpPr>
        <p:spPr>
          <a:xfrm>
            <a:off x="914400" y="6096000"/>
            <a:ext cx="1905000" cy="457200"/>
          </a:xfrm>
        </p:spPr>
        <p:txBody>
          <a:bodyPr/>
          <a:lstStyle>
            <a:lvl1pPr>
              <a:defRPr sz="1400">
                <a:solidFill>
                  <a:schemeClr val="bg1"/>
                </a:solidFill>
              </a:defRPr>
            </a:lvl1pPr>
          </a:lstStyle>
          <a:p>
            <a:pPr>
              <a:defRPr/>
            </a:pPr>
            <a:fld id="{850D5A7A-B2B0-194D-A732-90CE6E09893C}" type="datetime1">
              <a:rPr lang="en-US"/>
              <a:pPr>
                <a:defRPr/>
              </a:pPr>
              <a:t>7/15/20</a:t>
            </a:fld>
            <a:endParaRPr lang="en-US"/>
          </a:p>
        </p:txBody>
      </p:sp>
      <p:pic>
        <p:nvPicPr>
          <p:cNvPr id="3" name="Picture 2" descr="A picture containing drawing&#10;&#10;Description automatically generated">
            <a:extLst>
              <a:ext uri="{FF2B5EF4-FFF2-40B4-BE49-F238E27FC236}">
                <a16:creationId xmlns:a16="http://schemas.microsoft.com/office/drawing/2014/main" id="{7C7A1C4E-CAEF-6841-9FD4-B01AD1A8CCE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020272" y="2141538"/>
            <a:ext cx="1685032" cy="718537"/>
          </a:xfrm>
          <a:prstGeom prst="rect">
            <a:avLst/>
          </a:prstGeom>
        </p:spPr>
      </p:pic>
    </p:spTree>
    <p:extLst>
      <p:ext uri="{BB962C8B-B14F-4D97-AF65-F5344CB8AC3E}">
        <p14:creationId xmlns:p14="http://schemas.microsoft.com/office/powerpoint/2010/main" val="110839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56B5365D-F695-D147-AB1B-6C3DF224025A}"/>
              </a:ext>
            </a:extLst>
          </p:cNvPr>
          <p:cNvSpPr>
            <a:spLocks noGrp="1" noChangeArrowheads="1"/>
          </p:cNvSpPr>
          <p:nvPr>
            <p:ph type="dt" sz="half" idx="10"/>
          </p:nvPr>
        </p:nvSpPr>
        <p:spPr>
          <a:ln/>
        </p:spPr>
        <p:txBody>
          <a:bodyPr/>
          <a:lstStyle>
            <a:lvl1pPr>
              <a:defRPr/>
            </a:lvl1pPr>
          </a:lstStyle>
          <a:p>
            <a:pPr>
              <a:defRPr/>
            </a:pPr>
            <a:fld id="{D65E0891-CF4C-4D49-89C4-8A18505246E2}" type="datetime1">
              <a:rPr lang="en-US"/>
              <a:pPr>
                <a:defRPr/>
              </a:pPr>
              <a:t>7/15/20</a:t>
            </a:fld>
            <a:endParaRPr lang="en-US"/>
          </a:p>
        </p:txBody>
      </p:sp>
      <p:sp>
        <p:nvSpPr>
          <p:cNvPr id="5" name="Rectangle 5">
            <a:extLst>
              <a:ext uri="{FF2B5EF4-FFF2-40B4-BE49-F238E27FC236}">
                <a16:creationId xmlns:a16="http://schemas.microsoft.com/office/drawing/2014/main" id="{132D32E6-6EA1-D646-829F-22F722736347}"/>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a:extLst>
              <a:ext uri="{FF2B5EF4-FFF2-40B4-BE49-F238E27FC236}">
                <a16:creationId xmlns:a16="http://schemas.microsoft.com/office/drawing/2014/main" id="{1EAB968F-64AF-9D48-938E-99324B69DB53}"/>
              </a:ext>
            </a:extLst>
          </p:cNvPr>
          <p:cNvSpPr>
            <a:spLocks noGrp="1" noChangeArrowheads="1"/>
          </p:cNvSpPr>
          <p:nvPr>
            <p:ph type="sldNum" sz="quarter" idx="12"/>
          </p:nvPr>
        </p:nvSpPr>
        <p:spPr>
          <a:ln/>
        </p:spPr>
        <p:txBody>
          <a:bodyPr/>
          <a:lstStyle>
            <a:lvl1pPr>
              <a:defRPr/>
            </a:lvl1pPr>
          </a:lstStyle>
          <a:p>
            <a:r>
              <a:rPr lang="en-US" altLang="en-US"/>
              <a:t>Page </a:t>
            </a:r>
            <a:fld id="{F38E2328-D36E-CC45-971E-B54C73CF498A}" type="slidenum">
              <a:rPr lang="en-US" altLang="en-US"/>
              <a:pPr/>
              <a:t>‹#›</a:t>
            </a:fld>
            <a:endParaRPr lang="en-US" altLang="en-US"/>
          </a:p>
        </p:txBody>
      </p:sp>
    </p:spTree>
    <p:extLst>
      <p:ext uri="{BB962C8B-B14F-4D97-AF65-F5344CB8AC3E}">
        <p14:creationId xmlns:p14="http://schemas.microsoft.com/office/powerpoint/2010/main" val="242235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7338"/>
            <a:ext cx="1943100" cy="533876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87338"/>
            <a:ext cx="5676900" cy="533876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A45C1D76-B0CF-5B47-AB7C-4A94DAB46089}"/>
              </a:ext>
            </a:extLst>
          </p:cNvPr>
          <p:cNvSpPr>
            <a:spLocks noGrp="1" noChangeArrowheads="1"/>
          </p:cNvSpPr>
          <p:nvPr>
            <p:ph type="dt" sz="half" idx="10"/>
          </p:nvPr>
        </p:nvSpPr>
        <p:spPr>
          <a:ln/>
        </p:spPr>
        <p:txBody>
          <a:bodyPr/>
          <a:lstStyle>
            <a:lvl1pPr>
              <a:defRPr/>
            </a:lvl1pPr>
          </a:lstStyle>
          <a:p>
            <a:pPr>
              <a:defRPr/>
            </a:pPr>
            <a:fld id="{F48EC949-0B64-DA43-9DF7-983FD21B8B44}" type="datetime1">
              <a:rPr lang="en-US"/>
              <a:pPr>
                <a:defRPr/>
              </a:pPr>
              <a:t>7/15/20</a:t>
            </a:fld>
            <a:endParaRPr lang="en-US"/>
          </a:p>
        </p:txBody>
      </p:sp>
      <p:sp>
        <p:nvSpPr>
          <p:cNvPr id="5" name="Rectangle 5">
            <a:extLst>
              <a:ext uri="{FF2B5EF4-FFF2-40B4-BE49-F238E27FC236}">
                <a16:creationId xmlns:a16="http://schemas.microsoft.com/office/drawing/2014/main" id="{E3A5134C-7C27-3A44-B629-3B0B749A21BF}"/>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a:extLst>
              <a:ext uri="{FF2B5EF4-FFF2-40B4-BE49-F238E27FC236}">
                <a16:creationId xmlns:a16="http://schemas.microsoft.com/office/drawing/2014/main" id="{8BF35411-9970-9D40-8B7D-E814F36607D1}"/>
              </a:ext>
            </a:extLst>
          </p:cNvPr>
          <p:cNvSpPr>
            <a:spLocks noGrp="1" noChangeArrowheads="1"/>
          </p:cNvSpPr>
          <p:nvPr>
            <p:ph type="sldNum" sz="quarter" idx="12"/>
          </p:nvPr>
        </p:nvSpPr>
        <p:spPr>
          <a:ln/>
        </p:spPr>
        <p:txBody>
          <a:bodyPr/>
          <a:lstStyle>
            <a:lvl1pPr>
              <a:defRPr/>
            </a:lvl1pPr>
          </a:lstStyle>
          <a:p>
            <a:r>
              <a:rPr lang="en-US" altLang="en-US"/>
              <a:t>Page </a:t>
            </a:r>
            <a:fld id="{B9C7C66B-E335-0342-8CDE-9A607E517F4E}" type="slidenum">
              <a:rPr lang="en-US" altLang="en-US"/>
              <a:pPr/>
              <a:t>‹#›</a:t>
            </a:fld>
            <a:endParaRPr lang="en-US" altLang="en-US"/>
          </a:p>
        </p:txBody>
      </p:sp>
    </p:spTree>
    <p:extLst>
      <p:ext uri="{BB962C8B-B14F-4D97-AF65-F5344CB8AC3E}">
        <p14:creationId xmlns:p14="http://schemas.microsoft.com/office/powerpoint/2010/main" val="196293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DFC3-1968-9B48-BD50-A0B427B80017}"/>
              </a:ext>
            </a:extLst>
          </p:cNvPr>
          <p:cNvSpPr>
            <a:spLocks noGrp="1"/>
          </p:cNvSpPr>
          <p:nvPr>
            <p:ph type="title"/>
          </p:nvPr>
        </p:nvSpPr>
        <p:spPr>
          <a:xfrm>
            <a:off x="685800" y="44450"/>
            <a:ext cx="7772400" cy="1143000"/>
          </a:xfrm>
        </p:spPr>
        <p:txBody>
          <a:bodyPr/>
          <a:lstStyle/>
          <a:p>
            <a:r>
              <a:rPr lang="en-GB"/>
              <a:t>Click to edit Master title style</a:t>
            </a:r>
            <a:endParaRPr lang="en-US"/>
          </a:p>
        </p:txBody>
      </p:sp>
      <p:sp>
        <p:nvSpPr>
          <p:cNvPr id="3" name="Table Placeholder 2">
            <a:extLst>
              <a:ext uri="{FF2B5EF4-FFF2-40B4-BE49-F238E27FC236}">
                <a16:creationId xmlns:a16="http://schemas.microsoft.com/office/drawing/2014/main" id="{6846059E-0E0A-8142-9D57-8FE46CE9DAED}"/>
              </a:ext>
            </a:extLst>
          </p:cNvPr>
          <p:cNvSpPr>
            <a:spLocks noGrp="1"/>
          </p:cNvSpPr>
          <p:nvPr>
            <p:ph type="tbl" idx="1"/>
          </p:nvPr>
        </p:nvSpPr>
        <p:spPr>
          <a:xfrm>
            <a:off x="685800" y="1981200"/>
            <a:ext cx="7772400" cy="4114800"/>
          </a:xfrm>
        </p:spPr>
        <p:txBody>
          <a:bodyPr/>
          <a:lstStyle/>
          <a:p>
            <a:endParaRPr lang="en-US"/>
          </a:p>
        </p:txBody>
      </p:sp>
      <p:sp>
        <p:nvSpPr>
          <p:cNvPr id="4" name="Date Placeholder 3">
            <a:extLst>
              <a:ext uri="{FF2B5EF4-FFF2-40B4-BE49-F238E27FC236}">
                <a16:creationId xmlns:a16="http://schemas.microsoft.com/office/drawing/2014/main" id="{9783516E-A458-5D46-A907-6199C972CFB5}"/>
              </a:ext>
            </a:extLst>
          </p:cNvPr>
          <p:cNvSpPr>
            <a:spLocks noGrp="1"/>
          </p:cNvSpPr>
          <p:nvPr>
            <p:ph type="dt" sz="half" idx="10"/>
          </p:nvPr>
        </p:nvSpPr>
        <p:spPr>
          <a:xfrm>
            <a:off x="685800" y="6248400"/>
            <a:ext cx="2878138" cy="45720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BC425A7-70AE-E244-A999-4A037CE62F9D}"/>
              </a:ext>
            </a:extLst>
          </p:cNvPr>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757B6017-096D-A84A-ADAC-779505E4209B}"/>
              </a:ext>
            </a:extLst>
          </p:cNvPr>
          <p:cNvSpPr>
            <a:spLocks noGrp="1"/>
          </p:cNvSpPr>
          <p:nvPr>
            <p:ph type="sldNum" sz="quarter" idx="12"/>
          </p:nvPr>
        </p:nvSpPr>
        <p:spPr>
          <a:xfrm>
            <a:off x="6172200" y="6248400"/>
            <a:ext cx="2286000" cy="457200"/>
          </a:xfrm>
        </p:spPr>
        <p:txBody>
          <a:bodyPr/>
          <a:lstStyle>
            <a:lvl1pPr>
              <a:defRPr/>
            </a:lvl1pPr>
          </a:lstStyle>
          <a:p>
            <a:r>
              <a:rPr lang="en-GB" altLang="en-US"/>
              <a:t>Page </a:t>
            </a:r>
            <a:fld id="{BE22DA0A-D39D-6F41-9D6F-D37D41C501AC}" type="slidenum">
              <a:rPr lang="en-GB" altLang="en-US"/>
              <a:pPr/>
              <a:t>‹#›</a:t>
            </a:fld>
            <a:endParaRPr lang="en-GB" altLang="en-US"/>
          </a:p>
        </p:txBody>
      </p:sp>
    </p:spTree>
    <p:extLst>
      <p:ext uri="{BB962C8B-B14F-4D97-AF65-F5344CB8AC3E}">
        <p14:creationId xmlns:p14="http://schemas.microsoft.com/office/powerpoint/2010/main" val="1599508799"/>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u="sng">
                <a:latin typeface="Arial" charset="0"/>
                <a:ea typeface="ＭＳ Ｐゴシック" pitchFamily="-1"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u="sng">
                <a:latin typeface="Arial" charset="0"/>
                <a:ea typeface="ＭＳ Ｐゴシック" pitchFamily="-1" charset="-128"/>
              </a:defRPr>
            </a:lvl1pPr>
          </a:lstStyle>
          <a:p>
            <a:pPr>
              <a:defRPr/>
            </a:pPr>
            <a:endParaRPr lang="en-GB"/>
          </a:p>
        </p:txBody>
      </p:sp>
      <p:sp>
        <p:nvSpPr>
          <p:cNvPr id="4" name="Rectangle 6"/>
          <p:cNvSpPr>
            <a:spLocks noGrp="1" noChangeArrowheads="1"/>
          </p:cNvSpPr>
          <p:nvPr>
            <p:ph type="sldNum" sz="quarter" idx="12"/>
          </p:nvPr>
        </p:nvSpPr>
        <p:spPr/>
        <p:txBody>
          <a:bodyPr/>
          <a:lstStyle>
            <a:lvl1pPr>
              <a:defRPr u="sng">
                <a:latin typeface="Arial" charset="0"/>
              </a:defRPr>
            </a:lvl1pPr>
          </a:lstStyle>
          <a:p>
            <a:pPr>
              <a:defRPr/>
            </a:pPr>
            <a:r>
              <a:rPr lang="en-GB" altLang="en-US"/>
              <a:t>Page </a:t>
            </a:r>
            <a:fld id="{D26F2C7F-44EC-424B-A8EE-464EEF68E5E0}" type="slidenum">
              <a:rPr lang="en-GB" altLang="en-US"/>
              <a:pPr>
                <a:defRPr/>
              </a:pPr>
              <a:t>‹#›</a:t>
            </a:fld>
            <a:endParaRPr lang="en-GB" altLang="en-US"/>
          </a:p>
        </p:txBody>
      </p:sp>
    </p:spTree>
    <p:extLst>
      <p:ext uri="{BB962C8B-B14F-4D97-AF65-F5344CB8AC3E}">
        <p14:creationId xmlns:p14="http://schemas.microsoft.com/office/powerpoint/2010/main" val="3589822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95EB3E-6234-6041-8078-233016055EBD}"/>
              </a:ext>
            </a:extLst>
          </p:cNvPr>
          <p:cNvSpPr>
            <a:spLocks noGrp="1"/>
          </p:cNvSpPr>
          <p:nvPr>
            <p:ph type="dt" sz="half" idx="10"/>
          </p:nvPr>
        </p:nvSpPr>
        <p:spPr/>
        <p:txBody>
          <a:bodyPr/>
          <a:lstStyle>
            <a:lvl1pPr eaLnBrk="1" hangingPunct="1">
              <a:defRPr>
                <a:ea typeface="ＭＳ Ｐゴシック" pitchFamily="-104" charset="-128"/>
              </a:defRPr>
            </a:lvl1pPr>
          </a:lstStyle>
          <a:p>
            <a:pPr>
              <a:defRPr/>
            </a:pPr>
            <a:endParaRPr lang="en-US" altLang="en-US"/>
          </a:p>
        </p:txBody>
      </p:sp>
      <p:sp>
        <p:nvSpPr>
          <p:cNvPr id="3" name="Footer Placeholder 2">
            <a:extLst>
              <a:ext uri="{FF2B5EF4-FFF2-40B4-BE49-F238E27FC236}">
                <a16:creationId xmlns:a16="http://schemas.microsoft.com/office/drawing/2014/main" id="{D783126F-AA03-B448-99C6-AA7136C8BBA0}"/>
              </a:ext>
            </a:extLst>
          </p:cNvPr>
          <p:cNvSpPr>
            <a:spLocks noGrp="1"/>
          </p:cNvSpPr>
          <p:nvPr>
            <p:ph type="ftr" sz="quarter" idx="11"/>
          </p:nvPr>
        </p:nvSpPr>
        <p:spPr/>
        <p:txBody>
          <a:bodyPr/>
          <a:lstStyle>
            <a:lvl1pPr eaLnBrk="1" hangingPunct="1">
              <a:defRPr>
                <a:ea typeface="ＭＳ Ｐゴシック" pitchFamily="-104" charset="-128"/>
              </a:defRPr>
            </a:lvl1pPr>
          </a:lstStyle>
          <a:p>
            <a:pPr>
              <a:defRPr/>
            </a:pPr>
            <a:endParaRPr lang="en-GB" altLang="en-US"/>
          </a:p>
        </p:txBody>
      </p:sp>
      <p:sp>
        <p:nvSpPr>
          <p:cNvPr id="4" name="Slide Number Placeholder 3">
            <a:extLst>
              <a:ext uri="{FF2B5EF4-FFF2-40B4-BE49-F238E27FC236}">
                <a16:creationId xmlns:a16="http://schemas.microsoft.com/office/drawing/2014/main" id="{F4A8E3A9-C541-5440-A9BF-18F759B41779}"/>
              </a:ext>
            </a:extLst>
          </p:cNvPr>
          <p:cNvSpPr>
            <a:spLocks noGrp="1"/>
          </p:cNvSpPr>
          <p:nvPr>
            <p:ph type="sldNum" sz="quarter" idx="12"/>
          </p:nvPr>
        </p:nvSpPr>
        <p:spPr/>
        <p:txBody>
          <a:bodyPr/>
          <a:lstStyle>
            <a:lvl1pPr eaLnBrk="1" hangingPunct="1">
              <a:defRPr/>
            </a:lvl1pPr>
          </a:lstStyle>
          <a:p>
            <a:r>
              <a:rPr lang="en-GB" altLang="en-US"/>
              <a:t>Page </a:t>
            </a:r>
            <a:fld id="{B00103B0-40FD-E14E-B83E-8AA8AB807F70}" type="slidenum">
              <a:rPr lang="en-GB" altLang="en-US"/>
              <a:pPr/>
              <a:t>‹#›</a:t>
            </a:fld>
            <a:endParaRPr lang="en-GB" altLang="en-US"/>
          </a:p>
        </p:txBody>
      </p:sp>
    </p:spTree>
    <p:extLst>
      <p:ext uri="{BB962C8B-B14F-4D97-AF65-F5344CB8AC3E}">
        <p14:creationId xmlns:p14="http://schemas.microsoft.com/office/powerpoint/2010/main" val="2971208620"/>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a:extLst>
              <a:ext uri="{FF2B5EF4-FFF2-40B4-BE49-F238E27FC236}">
                <a16:creationId xmlns:a16="http://schemas.microsoft.com/office/drawing/2014/main" id="{A2B2EEEE-EAC1-CA4C-82EA-298DD107B931}"/>
              </a:ext>
            </a:extLst>
          </p:cNvPr>
          <p:cNvSpPr>
            <a:spLocks noGrp="1" noChangeArrowheads="1"/>
          </p:cNvSpPr>
          <p:nvPr>
            <p:ph type="dt" sz="half" idx="10"/>
          </p:nvPr>
        </p:nvSpPr>
        <p:spPr>
          <a:ln/>
        </p:spPr>
        <p:txBody>
          <a:bodyPr/>
          <a:lstStyle>
            <a:lvl1pPr>
              <a:defRPr/>
            </a:lvl1pPr>
          </a:lstStyle>
          <a:p>
            <a:pPr>
              <a:defRPr/>
            </a:pPr>
            <a:fld id="{09834465-3C9C-9A4F-BDD6-DE906124CEAD}" type="datetime1">
              <a:rPr lang="en-US"/>
              <a:pPr>
                <a:defRPr/>
              </a:pPr>
              <a:t>7/15/20</a:t>
            </a:fld>
            <a:endParaRPr lang="en-US"/>
          </a:p>
        </p:txBody>
      </p:sp>
      <p:sp>
        <p:nvSpPr>
          <p:cNvPr id="5" name="Rectangle 5">
            <a:extLst>
              <a:ext uri="{FF2B5EF4-FFF2-40B4-BE49-F238E27FC236}">
                <a16:creationId xmlns:a16="http://schemas.microsoft.com/office/drawing/2014/main" id="{6CF251F7-547D-BB42-BDC4-5F586F6C2AA7}"/>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a:extLst>
              <a:ext uri="{FF2B5EF4-FFF2-40B4-BE49-F238E27FC236}">
                <a16:creationId xmlns:a16="http://schemas.microsoft.com/office/drawing/2014/main" id="{365E67EF-CDDB-F847-8FFE-A9BF6A36FD1F}"/>
              </a:ext>
            </a:extLst>
          </p:cNvPr>
          <p:cNvSpPr>
            <a:spLocks noGrp="1" noChangeArrowheads="1"/>
          </p:cNvSpPr>
          <p:nvPr>
            <p:ph type="sldNum" sz="quarter" idx="12"/>
          </p:nvPr>
        </p:nvSpPr>
        <p:spPr>
          <a:ln/>
        </p:spPr>
        <p:txBody>
          <a:bodyPr/>
          <a:lstStyle>
            <a:lvl1pPr>
              <a:defRPr/>
            </a:lvl1pPr>
          </a:lstStyle>
          <a:p>
            <a:r>
              <a:rPr lang="en-US" altLang="en-US"/>
              <a:t>Page </a:t>
            </a:r>
            <a:fld id="{65221080-2540-DA45-9359-D45E71B42256}" type="slidenum">
              <a:rPr lang="en-US" altLang="en-US"/>
              <a:pPr/>
              <a:t>‹#›</a:t>
            </a:fld>
            <a:endParaRPr lang="en-US" altLang="en-US"/>
          </a:p>
        </p:txBody>
      </p:sp>
    </p:spTree>
    <p:extLst>
      <p:ext uri="{BB962C8B-B14F-4D97-AF65-F5344CB8AC3E}">
        <p14:creationId xmlns:p14="http://schemas.microsoft.com/office/powerpoint/2010/main" val="303313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
        <p:nvSpPr>
          <p:cNvPr id="4" name="Rectangle 4">
            <a:extLst>
              <a:ext uri="{FF2B5EF4-FFF2-40B4-BE49-F238E27FC236}">
                <a16:creationId xmlns:a16="http://schemas.microsoft.com/office/drawing/2014/main" id="{CFA20FD3-D27F-9647-89F5-EDF2F58229C1}"/>
              </a:ext>
            </a:extLst>
          </p:cNvPr>
          <p:cNvSpPr>
            <a:spLocks noGrp="1" noChangeArrowheads="1"/>
          </p:cNvSpPr>
          <p:nvPr>
            <p:ph type="dt" sz="half" idx="10"/>
          </p:nvPr>
        </p:nvSpPr>
        <p:spPr>
          <a:ln/>
        </p:spPr>
        <p:txBody>
          <a:bodyPr/>
          <a:lstStyle>
            <a:lvl1pPr>
              <a:defRPr/>
            </a:lvl1pPr>
          </a:lstStyle>
          <a:p>
            <a:pPr>
              <a:defRPr/>
            </a:pPr>
            <a:fld id="{7D0FCF37-42A3-BA47-A005-7F97917A8ACB}" type="datetime1">
              <a:rPr lang="en-US"/>
              <a:pPr>
                <a:defRPr/>
              </a:pPr>
              <a:t>7/15/20</a:t>
            </a:fld>
            <a:endParaRPr lang="en-US"/>
          </a:p>
        </p:txBody>
      </p:sp>
      <p:sp>
        <p:nvSpPr>
          <p:cNvPr id="5" name="Rectangle 5">
            <a:extLst>
              <a:ext uri="{FF2B5EF4-FFF2-40B4-BE49-F238E27FC236}">
                <a16:creationId xmlns:a16="http://schemas.microsoft.com/office/drawing/2014/main" id="{23B0A6EF-C815-5640-B028-5EC7756A5190}"/>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6" name="Rectangle 6">
            <a:extLst>
              <a:ext uri="{FF2B5EF4-FFF2-40B4-BE49-F238E27FC236}">
                <a16:creationId xmlns:a16="http://schemas.microsoft.com/office/drawing/2014/main" id="{98E22200-7BD1-4B4F-9019-9DBB3A45F3BD}"/>
              </a:ext>
            </a:extLst>
          </p:cNvPr>
          <p:cNvSpPr>
            <a:spLocks noGrp="1" noChangeArrowheads="1"/>
          </p:cNvSpPr>
          <p:nvPr>
            <p:ph type="sldNum" sz="quarter" idx="12"/>
          </p:nvPr>
        </p:nvSpPr>
        <p:spPr>
          <a:ln/>
        </p:spPr>
        <p:txBody>
          <a:bodyPr/>
          <a:lstStyle>
            <a:lvl1pPr>
              <a:defRPr/>
            </a:lvl1pPr>
          </a:lstStyle>
          <a:p>
            <a:r>
              <a:rPr lang="en-US" altLang="en-US"/>
              <a:t>Page </a:t>
            </a:r>
            <a:fld id="{C660246B-F16E-2B45-B532-5D35CB3AD085}" type="slidenum">
              <a:rPr lang="en-US" altLang="en-US"/>
              <a:pPr/>
              <a:t>‹#›</a:t>
            </a:fld>
            <a:endParaRPr lang="en-US" altLang="en-US"/>
          </a:p>
        </p:txBody>
      </p:sp>
    </p:spTree>
    <p:extLst>
      <p:ext uri="{BB962C8B-B14F-4D97-AF65-F5344CB8AC3E}">
        <p14:creationId xmlns:p14="http://schemas.microsoft.com/office/powerpoint/2010/main" val="357230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5113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5113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33CB75E0-DE25-8741-BE0D-BFA65A10F37C}"/>
              </a:ext>
            </a:extLst>
          </p:cNvPr>
          <p:cNvSpPr>
            <a:spLocks noGrp="1" noChangeArrowheads="1"/>
          </p:cNvSpPr>
          <p:nvPr>
            <p:ph type="dt" sz="half" idx="10"/>
          </p:nvPr>
        </p:nvSpPr>
        <p:spPr>
          <a:ln/>
        </p:spPr>
        <p:txBody>
          <a:bodyPr/>
          <a:lstStyle>
            <a:lvl1pPr>
              <a:defRPr/>
            </a:lvl1pPr>
          </a:lstStyle>
          <a:p>
            <a:pPr>
              <a:defRPr/>
            </a:pPr>
            <a:fld id="{26249D72-EC4C-B548-B282-2BDC268B180B}" type="datetime1">
              <a:rPr lang="en-US"/>
              <a:pPr>
                <a:defRPr/>
              </a:pPr>
              <a:t>7/15/20</a:t>
            </a:fld>
            <a:endParaRPr lang="en-US"/>
          </a:p>
        </p:txBody>
      </p:sp>
      <p:sp>
        <p:nvSpPr>
          <p:cNvPr id="6" name="Rectangle 5">
            <a:extLst>
              <a:ext uri="{FF2B5EF4-FFF2-40B4-BE49-F238E27FC236}">
                <a16:creationId xmlns:a16="http://schemas.microsoft.com/office/drawing/2014/main" id="{73046DE1-F7F2-E445-B39C-2AB2A9C1B61A}"/>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7" name="Rectangle 6">
            <a:extLst>
              <a:ext uri="{FF2B5EF4-FFF2-40B4-BE49-F238E27FC236}">
                <a16:creationId xmlns:a16="http://schemas.microsoft.com/office/drawing/2014/main" id="{4B21CFAE-1AFF-FC43-9D0B-73D1417D4B08}"/>
              </a:ext>
            </a:extLst>
          </p:cNvPr>
          <p:cNvSpPr>
            <a:spLocks noGrp="1" noChangeArrowheads="1"/>
          </p:cNvSpPr>
          <p:nvPr>
            <p:ph type="sldNum" sz="quarter" idx="12"/>
          </p:nvPr>
        </p:nvSpPr>
        <p:spPr>
          <a:ln/>
        </p:spPr>
        <p:txBody>
          <a:bodyPr/>
          <a:lstStyle>
            <a:lvl1pPr>
              <a:defRPr/>
            </a:lvl1pPr>
          </a:lstStyle>
          <a:p>
            <a:r>
              <a:rPr lang="en-US" altLang="en-US"/>
              <a:t>Page </a:t>
            </a:r>
            <a:fld id="{CF540D70-8A46-A44C-82DF-423D9445D4A1}" type="slidenum">
              <a:rPr lang="en-US" altLang="en-US"/>
              <a:pPr/>
              <a:t>‹#›</a:t>
            </a:fld>
            <a:endParaRPr lang="en-US" altLang="en-US"/>
          </a:p>
        </p:txBody>
      </p:sp>
    </p:spTree>
    <p:extLst>
      <p:ext uri="{BB962C8B-B14F-4D97-AF65-F5344CB8AC3E}">
        <p14:creationId xmlns:p14="http://schemas.microsoft.com/office/powerpoint/2010/main" val="319256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F114C64B-13ED-074F-972B-343AD58EBA19}"/>
              </a:ext>
            </a:extLst>
          </p:cNvPr>
          <p:cNvSpPr>
            <a:spLocks noGrp="1" noChangeArrowheads="1"/>
          </p:cNvSpPr>
          <p:nvPr>
            <p:ph type="dt" sz="half" idx="10"/>
          </p:nvPr>
        </p:nvSpPr>
        <p:spPr>
          <a:ln/>
        </p:spPr>
        <p:txBody>
          <a:bodyPr/>
          <a:lstStyle>
            <a:lvl1pPr>
              <a:defRPr/>
            </a:lvl1pPr>
          </a:lstStyle>
          <a:p>
            <a:pPr>
              <a:defRPr/>
            </a:pPr>
            <a:fld id="{5DC82B1E-F33C-584C-9006-5C9FB2B3F324}" type="datetime1">
              <a:rPr lang="en-US"/>
              <a:pPr>
                <a:defRPr/>
              </a:pPr>
              <a:t>7/15/20</a:t>
            </a:fld>
            <a:endParaRPr lang="en-US"/>
          </a:p>
        </p:txBody>
      </p:sp>
      <p:sp>
        <p:nvSpPr>
          <p:cNvPr id="8" name="Rectangle 5">
            <a:extLst>
              <a:ext uri="{FF2B5EF4-FFF2-40B4-BE49-F238E27FC236}">
                <a16:creationId xmlns:a16="http://schemas.microsoft.com/office/drawing/2014/main" id="{F259FA1F-C97F-8242-A59F-63AA24353E3B}"/>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9" name="Rectangle 6">
            <a:extLst>
              <a:ext uri="{FF2B5EF4-FFF2-40B4-BE49-F238E27FC236}">
                <a16:creationId xmlns:a16="http://schemas.microsoft.com/office/drawing/2014/main" id="{A7E616D5-FAAB-154D-90F4-FDD2FB73C0C7}"/>
              </a:ext>
            </a:extLst>
          </p:cNvPr>
          <p:cNvSpPr>
            <a:spLocks noGrp="1" noChangeArrowheads="1"/>
          </p:cNvSpPr>
          <p:nvPr>
            <p:ph type="sldNum" sz="quarter" idx="12"/>
          </p:nvPr>
        </p:nvSpPr>
        <p:spPr>
          <a:ln/>
        </p:spPr>
        <p:txBody>
          <a:bodyPr/>
          <a:lstStyle>
            <a:lvl1pPr>
              <a:defRPr/>
            </a:lvl1pPr>
          </a:lstStyle>
          <a:p>
            <a:r>
              <a:rPr lang="en-US" altLang="en-US"/>
              <a:t>Page </a:t>
            </a:r>
            <a:fld id="{3C90A3EE-6BF4-9C42-910E-0A25A4D27F48}" type="slidenum">
              <a:rPr lang="en-US" altLang="en-US"/>
              <a:pPr/>
              <a:t>‹#›</a:t>
            </a:fld>
            <a:endParaRPr lang="en-US" altLang="en-US"/>
          </a:p>
        </p:txBody>
      </p:sp>
    </p:spTree>
    <p:extLst>
      <p:ext uri="{BB962C8B-B14F-4D97-AF65-F5344CB8AC3E}">
        <p14:creationId xmlns:p14="http://schemas.microsoft.com/office/powerpoint/2010/main" val="20155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FFB3569C-BF8D-4741-A98B-5F833CAD27A2}"/>
              </a:ext>
            </a:extLst>
          </p:cNvPr>
          <p:cNvSpPr>
            <a:spLocks noGrp="1" noChangeArrowheads="1"/>
          </p:cNvSpPr>
          <p:nvPr>
            <p:ph type="dt" sz="half" idx="10"/>
          </p:nvPr>
        </p:nvSpPr>
        <p:spPr>
          <a:ln/>
        </p:spPr>
        <p:txBody>
          <a:bodyPr/>
          <a:lstStyle>
            <a:lvl1pPr>
              <a:defRPr/>
            </a:lvl1pPr>
          </a:lstStyle>
          <a:p>
            <a:pPr>
              <a:defRPr/>
            </a:pPr>
            <a:fld id="{6DB23BA7-5CEF-654E-A91F-26DAD6737DC9}" type="datetime1">
              <a:rPr lang="en-US"/>
              <a:pPr>
                <a:defRPr/>
              </a:pPr>
              <a:t>7/15/20</a:t>
            </a:fld>
            <a:endParaRPr lang="en-US"/>
          </a:p>
        </p:txBody>
      </p:sp>
      <p:sp>
        <p:nvSpPr>
          <p:cNvPr id="4" name="Rectangle 5">
            <a:extLst>
              <a:ext uri="{FF2B5EF4-FFF2-40B4-BE49-F238E27FC236}">
                <a16:creationId xmlns:a16="http://schemas.microsoft.com/office/drawing/2014/main" id="{FE9F1216-FCF2-1542-8903-9569CAD02CBC}"/>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5" name="Rectangle 6">
            <a:extLst>
              <a:ext uri="{FF2B5EF4-FFF2-40B4-BE49-F238E27FC236}">
                <a16:creationId xmlns:a16="http://schemas.microsoft.com/office/drawing/2014/main" id="{EF39D10B-6697-7C43-AB71-350049553F9E}"/>
              </a:ext>
            </a:extLst>
          </p:cNvPr>
          <p:cNvSpPr>
            <a:spLocks noGrp="1" noChangeArrowheads="1"/>
          </p:cNvSpPr>
          <p:nvPr>
            <p:ph type="sldNum" sz="quarter" idx="12"/>
          </p:nvPr>
        </p:nvSpPr>
        <p:spPr>
          <a:ln/>
        </p:spPr>
        <p:txBody>
          <a:bodyPr/>
          <a:lstStyle>
            <a:lvl1pPr>
              <a:defRPr/>
            </a:lvl1pPr>
          </a:lstStyle>
          <a:p>
            <a:r>
              <a:rPr lang="en-US" altLang="en-US"/>
              <a:t>Page </a:t>
            </a:r>
            <a:fld id="{2AA7D635-8D62-BA40-B1F3-8E5C970EFE61}" type="slidenum">
              <a:rPr lang="en-US" altLang="en-US"/>
              <a:pPr/>
              <a:t>‹#›</a:t>
            </a:fld>
            <a:endParaRPr lang="en-US" altLang="en-US"/>
          </a:p>
        </p:txBody>
      </p:sp>
    </p:spTree>
    <p:extLst>
      <p:ext uri="{BB962C8B-B14F-4D97-AF65-F5344CB8AC3E}">
        <p14:creationId xmlns:p14="http://schemas.microsoft.com/office/powerpoint/2010/main" val="3531460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1C83A53-2B49-E14A-9704-A0A2A27733AA}"/>
              </a:ext>
            </a:extLst>
          </p:cNvPr>
          <p:cNvSpPr>
            <a:spLocks noGrp="1" noChangeArrowheads="1"/>
          </p:cNvSpPr>
          <p:nvPr>
            <p:ph type="dt" sz="half" idx="10"/>
          </p:nvPr>
        </p:nvSpPr>
        <p:spPr>
          <a:ln/>
        </p:spPr>
        <p:txBody>
          <a:bodyPr/>
          <a:lstStyle>
            <a:lvl1pPr>
              <a:defRPr/>
            </a:lvl1pPr>
          </a:lstStyle>
          <a:p>
            <a:pPr>
              <a:defRPr/>
            </a:pPr>
            <a:fld id="{4B981007-D02C-C044-B704-502905E4591E}" type="datetime1">
              <a:rPr lang="en-US"/>
              <a:pPr>
                <a:defRPr/>
              </a:pPr>
              <a:t>7/15/20</a:t>
            </a:fld>
            <a:endParaRPr lang="en-US"/>
          </a:p>
        </p:txBody>
      </p:sp>
      <p:sp>
        <p:nvSpPr>
          <p:cNvPr id="3" name="Rectangle 5">
            <a:extLst>
              <a:ext uri="{FF2B5EF4-FFF2-40B4-BE49-F238E27FC236}">
                <a16:creationId xmlns:a16="http://schemas.microsoft.com/office/drawing/2014/main" id="{AE84F0E0-D036-FA4D-88C8-FAA8E60EA0EB}"/>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4" name="Rectangle 6">
            <a:extLst>
              <a:ext uri="{FF2B5EF4-FFF2-40B4-BE49-F238E27FC236}">
                <a16:creationId xmlns:a16="http://schemas.microsoft.com/office/drawing/2014/main" id="{CCECCCAA-E187-1142-B8B5-0BEC414000CA}"/>
              </a:ext>
            </a:extLst>
          </p:cNvPr>
          <p:cNvSpPr>
            <a:spLocks noGrp="1" noChangeArrowheads="1"/>
          </p:cNvSpPr>
          <p:nvPr>
            <p:ph type="sldNum" sz="quarter" idx="12"/>
          </p:nvPr>
        </p:nvSpPr>
        <p:spPr>
          <a:ln/>
        </p:spPr>
        <p:txBody>
          <a:bodyPr/>
          <a:lstStyle>
            <a:lvl1pPr>
              <a:defRPr/>
            </a:lvl1pPr>
          </a:lstStyle>
          <a:p>
            <a:r>
              <a:rPr lang="en-US" altLang="en-US"/>
              <a:t>Page </a:t>
            </a:r>
            <a:fld id="{7ABA169A-A81D-824A-917E-2B9AF2825459}" type="slidenum">
              <a:rPr lang="en-US" altLang="en-US"/>
              <a:pPr/>
              <a:t>‹#›</a:t>
            </a:fld>
            <a:endParaRPr lang="en-US" altLang="en-US"/>
          </a:p>
        </p:txBody>
      </p:sp>
    </p:spTree>
    <p:extLst>
      <p:ext uri="{BB962C8B-B14F-4D97-AF65-F5344CB8AC3E}">
        <p14:creationId xmlns:p14="http://schemas.microsoft.com/office/powerpoint/2010/main" val="139147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E8170837-4F97-D343-9BBD-0ACCF8BF775A}"/>
              </a:ext>
            </a:extLst>
          </p:cNvPr>
          <p:cNvSpPr>
            <a:spLocks noGrp="1" noChangeArrowheads="1"/>
          </p:cNvSpPr>
          <p:nvPr>
            <p:ph type="dt" sz="half" idx="10"/>
          </p:nvPr>
        </p:nvSpPr>
        <p:spPr>
          <a:ln/>
        </p:spPr>
        <p:txBody>
          <a:bodyPr/>
          <a:lstStyle>
            <a:lvl1pPr>
              <a:defRPr/>
            </a:lvl1pPr>
          </a:lstStyle>
          <a:p>
            <a:pPr>
              <a:defRPr/>
            </a:pPr>
            <a:fld id="{5CA18D67-1E0A-4842-86D4-7835DC4012E1}" type="datetime1">
              <a:rPr lang="en-US"/>
              <a:pPr>
                <a:defRPr/>
              </a:pPr>
              <a:t>7/15/20</a:t>
            </a:fld>
            <a:endParaRPr lang="en-US"/>
          </a:p>
        </p:txBody>
      </p:sp>
      <p:sp>
        <p:nvSpPr>
          <p:cNvPr id="6" name="Rectangle 5">
            <a:extLst>
              <a:ext uri="{FF2B5EF4-FFF2-40B4-BE49-F238E27FC236}">
                <a16:creationId xmlns:a16="http://schemas.microsoft.com/office/drawing/2014/main" id="{23449DD0-5138-7546-A30D-FE06C63B4614}"/>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7" name="Rectangle 6">
            <a:extLst>
              <a:ext uri="{FF2B5EF4-FFF2-40B4-BE49-F238E27FC236}">
                <a16:creationId xmlns:a16="http://schemas.microsoft.com/office/drawing/2014/main" id="{8CE6454B-1DD7-FA40-9F81-425EE63B1890}"/>
              </a:ext>
            </a:extLst>
          </p:cNvPr>
          <p:cNvSpPr>
            <a:spLocks noGrp="1" noChangeArrowheads="1"/>
          </p:cNvSpPr>
          <p:nvPr>
            <p:ph type="sldNum" sz="quarter" idx="12"/>
          </p:nvPr>
        </p:nvSpPr>
        <p:spPr>
          <a:ln/>
        </p:spPr>
        <p:txBody>
          <a:bodyPr/>
          <a:lstStyle>
            <a:lvl1pPr>
              <a:defRPr/>
            </a:lvl1pPr>
          </a:lstStyle>
          <a:p>
            <a:r>
              <a:rPr lang="en-US" altLang="en-US"/>
              <a:t>Page </a:t>
            </a:r>
            <a:fld id="{EA2C00D0-53A6-EC4C-91B7-86AD7B67DF2B}" type="slidenum">
              <a:rPr lang="en-US" altLang="en-US"/>
              <a:pPr/>
              <a:t>‹#›</a:t>
            </a:fld>
            <a:endParaRPr lang="en-US" altLang="en-US"/>
          </a:p>
        </p:txBody>
      </p:sp>
    </p:spTree>
    <p:extLst>
      <p:ext uri="{BB962C8B-B14F-4D97-AF65-F5344CB8AC3E}">
        <p14:creationId xmlns:p14="http://schemas.microsoft.com/office/powerpoint/2010/main" val="389677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569B144C-1F04-A643-A44B-18008F72EB67}"/>
              </a:ext>
            </a:extLst>
          </p:cNvPr>
          <p:cNvSpPr>
            <a:spLocks noGrp="1" noChangeArrowheads="1"/>
          </p:cNvSpPr>
          <p:nvPr>
            <p:ph type="dt" sz="half" idx="10"/>
          </p:nvPr>
        </p:nvSpPr>
        <p:spPr>
          <a:ln/>
        </p:spPr>
        <p:txBody>
          <a:bodyPr/>
          <a:lstStyle>
            <a:lvl1pPr>
              <a:defRPr/>
            </a:lvl1pPr>
          </a:lstStyle>
          <a:p>
            <a:pPr>
              <a:defRPr/>
            </a:pPr>
            <a:fld id="{CC26BE31-E810-8442-A177-D2416054C441}" type="datetime1">
              <a:rPr lang="en-US"/>
              <a:pPr>
                <a:defRPr/>
              </a:pPr>
              <a:t>7/15/20</a:t>
            </a:fld>
            <a:endParaRPr lang="en-US"/>
          </a:p>
        </p:txBody>
      </p:sp>
      <p:sp>
        <p:nvSpPr>
          <p:cNvPr id="6" name="Rectangle 5">
            <a:extLst>
              <a:ext uri="{FF2B5EF4-FFF2-40B4-BE49-F238E27FC236}">
                <a16:creationId xmlns:a16="http://schemas.microsoft.com/office/drawing/2014/main" id="{4909E9C5-6CDD-274E-A51D-168524664E55}"/>
              </a:ext>
            </a:extLst>
          </p:cNvPr>
          <p:cNvSpPr>
            <a:spLocks noGrp="1" noChangeArrowheads="1"/>
          </p:cNvSpPr>
          <p:nvPr>
            <p:ph type="ftr" sz="quarter" idx="11"/>
          </p:nvPr>
        </p:nvSpPr>
        <p:spPr>
          <a:ln/>
        </p:spPr>
        <p:txBody>
          <a:bodyPr/>
          <a:lstStyle>
            <a:lvl1pPr>
              <a:defRPr/>
            </a:lvl1pPr>
          </a:lstStyle>
          <a:p>
            <a:pPr>
              <a:defRPr/>
            </a:pPr>
            <a:r>
              <a:rPr lang="en-US"/>
              <a:t>IRC presentation</a:t>
            </a:r>
          </a:p>
        </p:txBody>
      </p:sp>
      <p:sp>
        <p:nvSpPr>
          <p:cNvPr id="7" name="Rectangle 6">
            <a:extLst>
              <a:ext uri="{FF2B5EF4-FFF2-40B4-BE49-F238E27FC236}">
                <a16:creationId xmlns:a16="http://schemas.microsoft.com/office/drawing/2014/main" id="{75024369-5D7D-D94C-851E-F49A30DEDEBB}"/>
              </a:ext>
            </a:extLst>
          </p:cNvPr>
          <p:cNvSpPr>
            <a:spLocks noGrp="1" noChangeArrowheads="1"/>
          </p:cNvSpPr>
          <p:nvPr>
            <p:ph type="sldNum" sz="quarter" idx="12"/>
          </p:nvPr>
        </p:nvSpPr>
        <p:spPr>
          <a:ln/>
        </p:spPr>
        <p:txBody>
          <a:bodyPr/>
          <a:lstStyle>
            <a:lvl1pPr>
              <a:defRPr/>
            </a:lvl1pPr>
          </a:lstStyle>
          <a:p>
            <a:r>
              <a:rPr lang="en-US" altLang="en-US"/>
              <a:t>Page </a:t>
            </a:r>
            <a:fld id="{A26BC72D-414E-314F-A18E-F0FDEA642A12}" type="slidenum">
              <a:rPr lang="en-US" altLang="en-US"/>
              <a:pPr/>
              <a:t>‹#›</a:t>
            </a:fld>
            <a:endParaRPr lang="en-US" altLang="en-US"/>
          </a:p>
        </p:txBody>
      </p:sp>
    </p:spTree>
    <p:extLst>
      <p:ext uri="{BB962C8B-B14F-4D97-AF65-F5344CB8AC3E}">
        <p14:creationId xmlns:p14="http://schemas.microsoft.com/office/powerpoint/2010/main" val="268963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D2E0"/>
        </a:solidFill>
        <a:effectLst/>
      </p:bgPr>
    </p:bg>
    <p:spTree>
      <p:nvGrpSpPr>
        <p:cNvPr id="1" name=""/>
        <p:cNvGrpSpPr/>
        <p:nvPr/>
      </p:nvGrpSpPr>
      <p:grpSpPr>
        <a:xfrm>
          <a:off x="0" y="0"/>
          <a:ext cx="0" cy="0"/>
          <a:chOff x="0" y="0"/>
          <a:chExt cx="0" cy="0"/>
        </a:xfrm>
      </p:grpSpPr>
      <p:sp>
        <p:nvSpPr>
          <p:cNvPr id="1032" name="Rectangle 8">
            <a:extLst>
              <a:ext uri="{FF2B5EF4-FFF2-40B4-BE49-F238E27FC236}">
                <a16:creationId xmlns:a16="http://schemas.microsoft.com/office/drawing/2014/main" id="{FA79F06B-B684-7349-B138-BB7DB83A290A}"/>
              </a:ext>
            </a:extLst>
          </p:cNvPr>
          <p:cNvSpPr>
            <a:spLocks noChangeArrowheads="1"/>
          </p:cNvSpPr>
          <p:nvPr userDrawn="1"/>
        </p:nvSpPr>
        <p:spPr bwMode="auto">
          <a:xfrm>
            <a:off x="-3175" y="5824538"/>
            <a:ext cx="9148763" cy="1036637"/>
          </a:xfrm>
          <a:prstGeom prst="rect">
            <a:avLst/>
          </a:prstGeom>
          <a:solidFill>
            <a:schemeClr val="bg1"/>
          </a:solidFill>
          <a:ln w="9525">
            <a:noFill/>
            <a:miter lim="800000"/>
            <a:headEnd/>
            <a:tailEnd/>
          </a:ln>
        </p:spPr>
        <p:txBody>
          <a:bodyPr wrap="none" anchor="ctr"/>
          <a:lstStyle/>
          <a:p>
            <a:pPr>
              <a:defRPr/>
            </a:pPr>
            <a:endParaRPr lang="en-US">
              <a:latin typeface="Arial" charset="0"/>
              <a:ea typeface="ＭＳ Ｐゴシック" charset="-128"/>
            </a:endParaRPr>
          </a:p>
        </p:txBody>
      </p:sp>
      <p:sp>
        <p:nvSpPr>
          <p:cNvPr id="1027" name="Rectangle 2">
            <a:extLst>
              <a:ext uri="{FF2B5EF4-FFF2-40B4-BE49-F238E27FC236}">
                <a16:creationId xmlns:a16="http://schemas.microsoft.com/office/drawing/2014/main" id="{76D0F8E1-E035-AA42-998B-DF1289F8154B}"/>
              </a:ext>
            </a:extLst>
          </p:cNvPr>
          <p:cNvSpPr>
            <a:spLocks noGrp="1" noChangeArrowheads="1"/>
          </p:cNvSpPr>
          <p:nvPr>
            <p:ph type="title"/>
          </p:nvPr>
        </p:nvSpPr>
        <p:spPr bwMode="auto">
          <a:xfrm>
            <a:off x="685800" y="287338"/>
            <a:ext cx="77724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DE4F2170-579E-B744-ACD8-2283CB1FB2E3}"/>
              </a:ext>
            </a:extLst>
          </p:cNvPr>
          <p:cNvSpPr>
            <a:spLocks noGrp="1" noChangeArrowheads="1"/>
          </p:cNvSpPr>
          <p:nvPr>
            <p:ph type="body" idx="1"/>
          </p:nvPr>
        </p:nvSpPr>
        <p:spPr bwMode="auto">
          <a:xfrm>
            <a:off x="685800" y="15113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38459DE8-9D2E-8C47-8565-84A67097C81C}"/>
              </a:ext>
            </a:extLst>
          </p:cNvPr>
          <p:cNvSpPr>
            <a:spLocks noGrp="1" noChangeArrowheads="1"/>
          </p:cNvSpPr>
          <p:nvPr>
            <p:ph type="dt" sz="half" idx="2"/>
          </p:nvPr>
        </p:nvSpPr>
        <p:spPr bwMode="auto">
          <a:xfrm>
            <a:off x="7556500" y="6102350"/>
            <a:ext cx="1366838"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latin typeface="Arial" charset="0"/>
                <a:ea typeface="ＭＳ Ｐゴシック" charset="-128"/>
              </a:defRPr>
            </a:lvl1pPr>
          </a:lstStyle>
          <a:p>
            <a:pPr>
              <a:defRPr/>
            </a:pPr>
            <a:fld id="{2FA42E58-BF66-7E48-B154-E94CBF161451}" type="datetime1">
              <a:rPr lang="en-US"/>
              <a:pPr>
                <a:defRPr/>
              </a:pPr>
              <a:t>7/15/20</a:t>
            </a:fld>
            <a:endParaRPr lang="en-US"/>
          </a:p>
        </p:txBody>
      </p:sp>
      <p:sp>
        <p:nvSpPr>
          <p:cNvPr id="1029" name="Rectangle 5">
            <a:extLst>
              <a:ext uri="{FF2B5EF4-FFF2-40B4-BE49-F238E27FC236}">
                <a16:creationId xmlns:a16="http://schemas.microsoft.com/office/drawing/2014/main" id="{483F94ED-02A1-E248-A038-406F2C026682}"/>
              </a:ext>
            </a:extLst>
          </p:cNvPr>
          <p:cNvSpPr>
            <a:spLocks noGrp="1" noChangeArrowheads="1"/>
          </p:cNvSpPr>
          <p:nvPr>
            <p:ph type="ftr" sz="quarter" idx="3"/>
          </p:nvPr>
        </p:nvSpPr>
        <p:spPr bwMode="auto">
          <a:xfrm>
            <a:off x="6228184" y="6096000"/>
            <a:ext cx="1163216" cy="539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latin typeface="Arial" charset="0"/>
                <a:ea typeface="ＭＳ Ｐゴシック" charset="-128"/>
              </a:defRPr>
            </a:lvl1pPr>
          </a:lstStyle>
          <a:p>
            <a:pPr>
              <a:defRPr/>
            </a:pPr>
            <a:r>
              <a:rPr lang="en-US"/>
              <a:t>IRC presentation</a:t>
            </a:r>
          </a:p>
        </p:txBody>
      </p:sp>
      <p:sp>
        <p:nvSpPr>
          <p:cNvPr id="1030" name="Rectangle 6">
            <a:extLst>
              <a:ext uri="{FF2B5EF4-FFF2-40B4-BE49-F238E27FC236}">
                <a16:creationId xmlns:a16="http://schemas.microsoft.com/office/drawing/2014/main" id="{A4188989-78D6-5648-A6CB-FF024CAA10B1}"/>
              </a:ext>
            </a:extLst>
          </p:cNvPr>
          <p:cNvSpPr>
            <a:spLocks noGrp="1" noChangeArrowheads="1"/>
          </p:cNvSpPr>
          <p:nvPr>
            <p:ph type="sldNum" sz="quarter" idx="4"/>
          </p:nvPr>
        </p:nvSpPr>
        <p:spPr bwMode="auto">
          <a:xfrm>
            <a:off x="7556500" y="6261100"/>
            <a:ext cx="1366838" cy="252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1200"/>
              </a:lnSpc>
              <a:defRPr sz="900">
                <a:solidFill>
                  <a:srgbClr val="002147"/>
                </a:solidFill>
              </a:defRPr>
            </a:lvl1pPr>
          </a:lstStyle>
          <a:p>
            <a:r>
              <a:rPr lang="en-US" altLang="en-US"/>
              <a:t>Page </a:t>
            </a:r>
            <a:fld id="{A4A3D3E4-D078-144A-8608-10A2ED97998D}" type="slidenum">
              <a:rPr lang="en-US" altLang="en-US"/>
              <a:pPr/>
              <a:t>‹#›</a:t>
            </a:fld>
            <a:endParaRPr lang="en-US" altLang="en-US"/>
          </a:p>
        </p:txBody>
      </p:sp>
      <p:pic>
        <p:nvPicPr>
          <p:cNvPr id="5" name="Picture 4">
            <a:extLst>
              <a:ext uri="{FF2B5EF4-FFF2-40B4-BE49-F238E27FC236}">
                <a16:creationId xmlns:a16="http://schemas.microsoft.com/office/drawing/2014/main" id="{67DC6C10-89EC-FE44-9588-2C77DE268CAE}"/>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609744" y="6007100"/>
            <a:ext cx="5461000" cy="647700"/>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6" r:id="rId12"/>
  </p:sldLayoutIdLst>
  <p:hf hdr="0"/>
  <p:txStyles>
    <p:title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9pPr>
    </p:titleStyle>
    <p:bodyStyle>
      <a:lvl1pPr marL="282575" indent="-282575" algn="l" rtl="0" eaLnBrk="0" fontAlgn="base" hangingPunct="0">
        <a:lnSpc>
          <a:spcPts val="2400"/>
        </a:lnSpc>
        <a:spcBef>
          <a:spcPct val="0"/>
        </a:spcBef>
        <a:spcAft>
          <a:spcPct val="0"/>
        </a:spcAft>
        <a:buClr>
          <a:srgbClr val="002147"/>
        </a:buClr>
        <a:buSzPct val="80000"/>
        <a:buFont typeface="Wingdings" pitchFamily="2" charset="2"/>
        <a:buChar char="§"/>
        <a:defRPr sz="2100">
          <a:solidFill>
            <a:schemeClr val="tx1"/>
          </a:solidFill>
          <a:latin typeface="+mn-lt"/>
          <a:ea typeface="+mn-ea"/>
          <a:cs typeface="+mn-cs"/>
        </a:defRPr>
      </a:lvl1pPr>
      <a:lvl2pPr marL="763588" indent="-188913"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2pPr>
      <a:lvl3pPr marL="1141413" indent="-187325" algn="l" rtl="0" eaLnBrk="0" fontAlgn="base" hangingPunct="0">
        <a:spcBef>
          <a:spcPct val="20000"/>
        </a:spcBef>
        <a:spcAft>
          <a:spcPct val="0"/>
        </a:spcAft>
        <a:buClr>
          <a:srgbClr val="002147"/>
        </a:buClr>
        <a:buSzPct val="80000"/>
        <a:buFont typeface="Wingdings" pitchFamily="2" charset="2"/>
        <a:buChar char="§"/>
        <a:defRPr>
          <a:solidFill>
            <a:schemeClr val="tx1"/>
          </a:solidFill>
          <a:latin typeface="+mn-lt"/>
          <a:ea typeface="+mn-ea"/>
        </a:defRPr>
      </a:lvl3pPr>
      <a:lvl4pPr marL="1519238" indent="-187325" algn="l" rtl="0" eaLnBrk="0" fontAlgn="base" hangingPunct="0">
        <a:spcBef>
          <a:spcPct val="20000"/>
        </a:spcBef>
        <a:spcAft>
          <a:spcPct val="0"/>
        </a:spcAft>
        <a:buChar char="–"/>
        <a:defRPr>
          <a:solidFill>
            <a:schemeClr val="tx1"/>
          </a:solidFill>
          <a:latin typeface="+mn-lt"/>
          <a:ea typeface="+mn-ea"/>
        </a:defRPr>
      </a:lvl4pPr>
      <a:lvl5pPr marL="1898650" indent="-188913" algn="l" rtl="0" eaLnBrk="0" fontAlgn="base" hangingPunct="0">
        <a:spcBef>
          <a:spcPct val="20000"/>
        </a:spcBef>
        <a:spcAft>
          <a:spcPct val="0"/>
        </a:spcAft>
        <a:buChar char="»"/>
        <a:defRPr>
          <a:solidFill>
            <a:schemeClr val="tx1"/>
          </a:solidFill>
          <a:latin typeface="+mn-lt"/>
          <a:ea typeface="+mn-ea"/>
        </a:defRPr>
      </a:lvl5pPr>
      <a:lvl6pPr marL="2355850" indent="-188913" algn="l" rtl="0" fontAlgn="base">
        <a:spcBef>
          <a:spcPct val="20000"/>
        </a:spcBef>
        <a:spcAft>
          <a:spcPct val="0"/>
        </a:spcAft>
        <a:buChar char="»"/>
        <a:defRPr>
          <a:solidFill>
            <a:schemeClr val="tx1"/>
          </a:solidFill>
          <a:latin typeface="+mn-lt"/>
          <a:ea typeface="+mn-ea"/>
        </a:defRPr>
      </a:lvl6pPr>
      <a:lvl7pPr marL="2813050" indent="-188913" algn="l" rtl="0" fontAlgn="base">
        <a:spcBef>
          <a:spcPct val="20000"/>
        </a:spcBef>
        <a:spcAft>
          <a:spcPct val="0"/>
        </a:spcAft>
        <a:buChar char="»"/>
        <a:defRPr>
          <a:solidFill>
            <a:schemeClr val="tx1"/>
          </a:solidFill>
          <a:latin typeface="+mn-lt"/>
          <a:ea typeface="+mn-ea"/>
        </a:defRPr>
      </a:lvl7pPr>
      <a:lvl8pPr marL="3270250" indent="-188913" algn="l" rtl="0" fontAlgn="base">
        <a:spcBef>
          <a:spcPct val="20000"/>
        </a:spcBef>
        <a:spcAft>
          <a:spcPct val="0"/>
        </a:spcAft>
        <a:buChar char="»"/>
        <a:defRPr>
          <a:solidFill>
            <a:schemeClr val="tx1"/>
          </a:solidFill>
          <a:latin typeface="+mn-lt"/>
          <a:ea typeface="+mn-ea"/>
        </a:defRPr>
      </a:lvl8pPr>
      <a:lvl9pPr marL="3727450" indent="-188913"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444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2878138"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solidFill>
                  <a:srgbClr val="FF0000"/>
                </a:solidFill>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solidFill>
                  <a:srgbClr val="FFFFFF"/>
                </a:solidFill>
                <a:latin typeface="Times New Roman" pitchFamily="18"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17220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FFFFFF"/>
                </a:solidFill>
                <a:latin typeface="Times New Roman" charset="0"/>
              </a:defRPr>
            </a:lvl1pPr>
          </a:lstStyle>
          <a:p>
            <a:pPr>
              <a:defRPr/>
            </a:pPr>
            <a:r>
              <a:rPr lang="en-GB" altLang="en-US"/>
              <a:t>Page </a:t>
            </a:r>
            <a:fld id="{7FD39C3D-C515-144E-9FC2-DB36E721A7A7}" type="slidenum">
              <a:rPr lang="en-GB" altLang="en-US"/>
              <a:pPr>
                <a:defRPr/>
              </a:pPr>
              <a:t>‹#›</a:t>
            </a:fld>
            <a:endParaRPr lang="en-GB" altLang="en-US"/>
          </a:p>
        </p:txBody>
      </p:sp>
    </p:spTree>
    <p:extLst>
      <p:ext uri="{BB962C8B-B14F-4D97-AF65-F5344CB8AC3E}">
        <p14:creationId xmlns:p14="http://schemas.microsoft.com/office/powerpoint/2010/main" val="2863915702"/>
      </p:ext>
    </p:extLst>
  </p:cSld>
  <p:clrMap bg1="dk2" tx1="lt1" bg2="dk1"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1000"/>
                                        <p:tgtEl>
                                          <p:spTgt spid="10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animEffect transition="in" filter="fade">
                                      <p:cBhvr>
                                        <p:cTn id="10" dur="1000"/>
                                        <p:tgtEl>
                                          <p:spTgt spid="102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Effect transition="in" filter="fade">
                                      <p:cBhvr>
                                        <p:cTn id="13" dur="1000"/>
                                        <p:tgtEl>
                                          <p:spTgt spid="102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7">
                                            <p:txEl>
                                              <p:pRg st="3" end="3"/>
                                            </p:txEl>
                                          </p:spTgt>
                                        </p:tgtEl>
                                        <p:attrNameLst>
                                          <p:attrName>style.visibility</p:attrName>
                                        </p:attrNameLst>
                                      </p:cBhvr>
                                      <p:to>
                                        <p:strVal val="visible"/>
                                      </p:to>
                                    </p:set>
                                    <p:animEffect transition="in" filter="fade">
                                      <p:cBhvr>
                                        <p:cTn id="16" dur="1000"/>
                                        <p:tgtEl>
                                          <p:spTgt spid="102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7">
                                            <p:txEl>
                                              <p:pRg st="4" end="4"/>
                                            </p:txEl>
                                          </p:spTgt>
                                        </p:tgtEl>
                                        <p:attrNameLst>
                                          <p:attrName>style.visibility</p:attrName>
                                        </p:attrNameLst>
                                      </p:cBhvr>
                                      <p:to>
                                        <p:strVal val="visible"/>
                                      </p:to>
                                    </p:set>
                                    <p:animEffect transition="in" filter="fade">
                                      <p:cBhvr>
                                        <p:cTn id="19" dur="1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childTnLst>
                </p:cTn>
              </p:par>
            </p:tnLst>
          </p:tmpl>
        </p:tmplLst>
      </p:bldP>
    </p:bldLst>
  </p:timing>
  <p:txStyles>
    <p:titleStyle>
      <a:lvl1pPr algn="l" rtl="0" eaLnBrk="0" fontAlgn="base" hangingPunct="0">
        <a:spcBef>
          <a:spcPct val="0"/>
        </a:spcBef>
        <a:spcAft>
          <a:spcPct val="0"/>
        </a:spcAft>
        <a:defRPr sz="3600" b="1">
          <a:solidFill>
            <a:schemeClr val="tx1"/>
          </a:solidFill>
          <a:latin typeface="+mj-lt"/>
          <a:ea typeface="ＭＳ Ｐゴシック" pitchFamily="34" charset="-128"/>
          <a:cs typeface="ＭＳ Ｐゴシック" charset="0"/>
        </a:defRPr>
      </a:lvl1pPr>
      <a:lvl2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p:titleStyle>
    <p:bodyStyle>
      <a:lvl1pPr marL="342900" indent="-342900" algn="l" rtl="0" eaLnBrk="0" fontAlgn="base" hangingPunct="0">
        <a:lnSpc>
          <a:spcPct val="110000"/>
        </a:lnSpc>
        <a:spcBef>
          <a:spcPct val="30000"/>
        </a:spcBef>
        <a:spcAft>
          <a:spcPct val="30000"/>
        </a:spcAft>
        <a:buChar char="•"/>
        <a:defRPr sz="2800">
          <a:solidFill>
            <a:schemeClr val="tx1"/>
          </a:solidFill>
          <a:latin typeface="+mn-lt"/>
          <a:ea typeface="ＭＳ Ｐゴシック" pitchFamily="34" charset="-128"/>
          <a:cs typeface="ＭＳ Ｐゴシック" charset="0"/>
        </a:defRPr>
      </a:lvl1pPr>
      <a:lvl2pPr marL="742950" indent="-285750" algn="l" rtl="0" eaLnBrk="0" fontAlgn="base" hangingPunct="0">
        <a:lnSpc>
          <a:spcPct val="110000"/>
        </a:lnSpc>
        <a:spcBef>
          <a:spcPct val="30000"/>
        </a:spcBef>
        <a:spcAft>
          <a:spcPct val="30000"/>
        </a:spcAft>
        <a:buChar char="–"/>
        <a:defRPr>
          <a:solidFill>
            <a:schemeClr val="tx1"/>
          </a:solidFill>
          <a:latin typeface="+mn-lt"/>
          <a:ea typeface="ＭＳ Ｐゴシック" pitchFamily="-65" charset="-128"/>
        </a:defRPr>
      </a:lvl2pPr>
      <a:lvl3pPr marL="1143000" indent="-228600" algn="l" rtl="0" eaLnBrk="0" fontAlgn="base" hangingPunct="0">
        <a:lnSpc>
          <a:spcPct val="110000"/>
        </a:lnSpc>
        <a:spcBef>
          <a:spcPct val="30000"/>
        </a:spcBef>
        <a:spcAft>
          <a:spcPct val="30000"/>
        </a:spcAft>
        <a:buChar char="•"/>
        <a:defRPr sz="2400">
          <a:solidFill>
            <a:schemeClr val="tx1"/>
          </a:solidFill>
          <a:latin typeface="+mn-lt"/>
          <a:ea typeface="ＭＳ Ｐゴシック" pitchFamily="-65" charset="-128"/>
        </a:defRPr>
      </a:lvl3pPr>
      <a:lvl4pPr marL="1562100" indent="-228600" algn="l" rtl="0" eaLnBrk="0" fontAlgn="base" hangingPunct="0">
        <a:lnSpc>
          <a:spcPct val="110000"/>
        </a:lnSpc>
        <a:spcBef>
          <a:spcPct val="30000"/>
        </a:spcBef>
        <a:spcAft>
          <a:spcPct val="30000"/>
        </a:spcAft>
        <a:buChar char="–"/>
        <a:defRPr sz="2000">
          <a:solidFill>
            <a:schemeClr val="tx1"/>
          </a:solidFill>
          <a:latin typeface="+mn-lt"/>
          <a:ea typeface="ＭＳ Ｐゴシック" pitchFamily="-65" charset="-128"/>
        </a:defRPr>
      </a:lvl4pPr>
      <a:lvl5pPr marL="1981200" indent="-228600" algn="l" rtl="0" eaLnBrk="0" fontAlgn="base" hangingPunct="0">
        <a:lnSpc>
          <a:spcPct val="110000"/>
        </a:lnSpc>
        <a:spcBef>
          <a:spcPct val="30000"/>
        </a:spcBef>
        <a:spcAft>
          <a:spcPct val="30000"/>
        </a:spcAft>
        <a:buChar char="»"/>
        <a:defRPr sz="2000">
          <a:solidFill>
            <a:schemeClr val="tx1"/>
          </a:solidFill>
          <a:latin typeface="+mn-lt"/>
          <a:ea typeface="ＭＳ Ｐゴシック" pitchFamily="-65" charset="-128"/>
        </a:defRPr>
      </a:lvl5pPr>
      <a:lvl6pPr marL="2438400" indent="-228600" algn="l" rtl="0" eaLnBrk="0" fontAlgn="base" hangingPunct="0">
        <a:lnSpc>
          <a:spcPct val="110000"/>
        </a:lnSpc>
        <a:spcBef>
          <a:spcPct val="30000"/>
        </a:spcBef>
        <a:spcAft>
          <a:spcPct val="30000"/>
        </a:spcAft>
        <a:buChar char="»"/>
        <a:defRPr sz="2000">
          <a:solidFill>
            <a:schemeClr val="tx1"/>
          </a:solidFill>
          <a:latin typeface="+mn-lt"/>
        </a:defRPr>
      </a:lvl6pPr>
      <a:lvl7pPr marL="2895600" indent="-228600" algn="l" rtl="0" eaLnBrk="0" fontAlgn="base" hangingPunct="0">
        <a:lnSpc>
          <a:spcPct val="110000"/>
        </a:lnSpc>
        <a:spcBef>
          <a:spcPct val="30000"/>
        </a:spcBef>
        <a:spcAft>
          <a:spcPct val="30000"/>
        </a:spcAft>
        <a:buChar char="»"/>
        <a:defRPr sz="2000">
          <a:solidFill>
            <a:schemeClr val="tx1"/>
          </a:solidFill>
          <a:latin typeface="+mn-lt"/>
        </a:defRPr>
      </a:lvl7pPr>
      <a:lvl8pPr marL="3352800" indent="-228600" algn="l" rtl="0" eaLnBrk="0" fontAlgn="base" hangingPunct="0">
        <a:lnSpc>
          <a:spcPct val="110000"/>
        </a:lnSpc>
        <a:spcBef>
          <a:spcPct val="30000"/>
        </a:spcBef>
        <a:spcAft>
          <a:spcPct val="30000"/>
        </a:spcAft>
        <a:buChar char="»"/>
        <a:defRPr sz="2000">
          <a:solidFill>
            <a:schemeClr val="tx1"/>
          </a:solidFill>
          <a:latin typeface="+mn-lt"/>
        </a:defRPr>
      </a:lvl8pPr>
      <a:lvl9pPr marL="3810000" indent="-228600" algn="l" rtl="0" eaLnBrk="0" fontAlgn="base" hangingPunct="0">
        <a:lnSpc>
          <a:spcPct val="110000"/>
        </a:lnSpc>
        <a:spcBef>
          <a:spcPct val="30000"/>
        </a:spcBef>
        <a:spcAft>
          <a:spcPct val="3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1"/>
            </a:gs>
            <a:gs pos="100000">
              <a:schemeClr val="bg1"/>
            </a:gs>
          </a:gsLst>
          <a:lin ang="5400000" scaled="1"/>
        </a:gra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5FEA8D7-B991-9D40-8CCF-889EB6135D5A}"/>
              </a:ext>
            </a:extLst>
          </p:cNvPr>
          <p:cNvSpPr>
            <a:spLocks noGrp="1" noChangeArrowheads="1"/>
          </p:cNvSpPr>
          <p:nvPr>
            <p:ph type="title"/>
          </p:nvPr>
        </p:nvSpPr>
        <p:spPr bwMode="auto">
          <a:xfrm>
            <a:off x="685800" y="4445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195" name="Rectangle 3">
            <a:extLst>
              <a:ext uri="{FF2B5EF4-FFF2-40B4-BE49-F238E27FC236}">
                <a16:creationId xmlns:a16="http://schemas.microsoft.com/office/drawing/2014/main" id="{2A0E3330-4493-0F49-BC93-29520E590EC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70756" name="Rectangle 4">
            <a:extLst>
              <a:ext uri="{FF2B5EF4-FFF2-40B4-BE49-F238E27FC236}">
                <a16:creationId xmlns:a16="http://schemas.microsoft.com/office/drawing/2014/main" id="{10317C5E-2EA0-634E-ACAB-DFDFCDCBCFF4}"/>
              </a:ext>
            </a:extLst>
          </p:cNvPr>
          <p:cNvSpPr>
            <a:spLocks noGrp="1" noChangeArrowheads="1"/>
          </p:cNvSpPr>
          <p:nvPr>
            <p:ph type="dt" sz="half" idx="2"/>
          </p:nvPr>
        </p:nvSpPr>
        <p:spPr bwMode="auto">
          <a:xfrm>
            <a:off x="685800" y="6248400"/>
            <a:ext cx="2878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u="none">
                <a:solidFill>
                  <a:srgbClr val="FF0000"/>
                </a:solidFill>
                <a:latin typeface="Garamond"/>
                <a:ea typeface="+mn-ea"/>
                <a:cs typeface="+mn-cs"/>
              </a:defRPr>
            </a:lvl1pPr>
          </a:lstStyle>
          <a:p>
            <a:pPr>
              <a:defRPr/>
            </a:pPr>
            <a:endParaRPr lang="en-US" altLang="en-US"/>
          </a:p>
        </p:txBody>
      </p:sp>
      <p:sp>
        <p:nvSpPr>
          <p:cNvPr id="970757" name="Rectangle 5">
            <a:extLst>
              <a:ext uri="{FF2B5EF4-FFF2-40B4-BE49-F238E27FC236}">
                <a16:creationId xmlns:a16="http://schemas.microsoft.com/office/drawing/2014/main" id="{C150B30A-6957-494E-AD5A-6E709BCE6AE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u="none">
                <a:solidFill>
                  <a:srgbClr val="FFFFFF"/>
                </a:solidFill>
                <a:latin typeface="Garamond"/>
                <a:ea typeface="+mn-ea"/>
                <a:cs typeface="+mn-cs"/>
              </a:defRPr>
            </a:lvl1pPr>
          </a:lstStyle>
          <a:p>
            <a:pPr>
              <a:defRPr/>
            </a:pPr>
            <a:endParaRPr lang="en-GB" altLang="en-US"/>
          </a:p>
        </p:txBody>
      </p:sp>
      <p:sp>
        <p:nvSpPr>
          <p:cNvPr id="970758" name="Rectangle 6">
            <a:extLst>
              <a:ext uri="{FF2B5EF4-FFF2-40B4-BE49-F238E27FC236}">
                <a16:creationId xmlns:a16="http://schemas.microsoft.com/office/drawing/2014/main" id="{EE82A9F7-0375-1146-BF3E-3CF23606B0BD}"/>
              </a:ext>
            </a:extLst>
          </p:cNvPr>
          <p:cNvSpPr>
            <a:spLocks noGrp="1" noChangeArrowheads="1"/>
          </p:cNvSpPr>
          <p:nvPr>
            <p:ph type="sldNum" sz="quarter" idx="4"/>
          </p:nvPr>
        </p:nvSpPr>
        <p:spPr bwMode="auto">
          <a:xfrm>
            <a:off x="6172200" y="62484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FFFFFF"/>
                </a:solidFill>
                <a:latin typeface="Garamond" panose="02020404030301010803" pitchFamily="18" charset="0"/>
              </a:defRPr>
            </a:lvl1pPr>
          </a:lstStyle>
          <a:p>
            <a:r>
              <a:rPr lang="en-GB" altLang="en-US"/>
              <a:t>Page </a:t>
            </a:r>
            <a:fld id="{9E1982E3-F3AA-D246-B7F9-4285D7794009}" type="slidenum">
              <a:rPr lang="en-GB" altLang="en-US"/>
              <a:pPr/>
              <a:t>‹#›</a:t>
            </a:fld>
            <a:endParaRPr lang="en-GB" altLang="en-US"/>
          </a:p>
        </p:txBody>
      </p:sp>
    </p:spTree>
    <p:extLst>
      <p:ext uri="{BB962C8B-B14F-4D97-AF65-F5344CB8AC3E}">
        <p14:creationId xmlns:p14="http://schemas.microsoft.com/office/powerpoint/2010/main" val="3101913787"/>
      </p:ext>
    </p:extLst>
  </p:cSld>
  <p:clrMap bg1="dk2" tx1="lt1" bg2="dk1" tx2="lt2" accent1="accent1" accent2="accent2" accent3="accent3" accent4="accent4" accent5="accent5" accent6="accent6" hlink="hlink" folHlink="folHlink"/>
  <p:sldLayoutIdLst>
    <p:sldLayoutId id="2147483778" r:id="rId1"/>
  </p:sldLayoutIdLst>
  <p:transition>
    <p:zoom/>
  </p:transition>
  <p:txStyles>
    <p:titleStyle>
      <a:lvl1pPr algn="l" rtl="0" eaLnBrk="0" fontAlgn="base" hangingPunct="0">
        <a:spcBef>
          <a:spcPct val="0"/>
        </a:spcBef>
        <a:spcAft>
          <a:spcPct val="0"/>
        </a:spcAft>
        <a:defRPr sz="36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600" b="1">
          <a:solidFill>
            <a:schemeClr val="tx1"/>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3600" b="1">
          <a:solidFill>
            <a:schemeClr val="tx1"/>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3600" b="1">
          <a:solidFill>
            <a:schemeClr val="tx1"/>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3600" b="1">
          <a:solidFill>
            <a:schemeClr val="tx1"/>
          </a:solidFill>
          <a:latin typeface="Garamond" pitchFamily="18" charset="0"/>
          <a:ea typeface="ＭＳ Ｐゴシック" charset="0"/>
          <a:cs typeface="ＭＳ Ｐゴシック" charset="0"/>
        </a:defRPr>
      </a:lvl5pPr>
      <a:lvl6pPr marL="457200" algn="l" rtl="0" eaLnBrk="0" fontAlgn="base" hangingPunct="0">
        <a:spcBef>
          <a:spcPct val="0"/>
        </a:spcBef>
        <a:spcAft>
          <a:spcPct val="0"/>
        </a:spcAft>
        <a:defRPr sz="3600" b="1">
          <a:solidFill>
            <a:schemeClr val="tx1"/>
          </a:solidFill>
          <a:latin typeface="Garamond" pitchFamily="18" charset="0"/>
        </a:defRPr>
      </a:lvl6pPr>
      <a:lvl7pPr marL="914400" algn="l" rtl="0" eaLnBrk="0" fontAlgn="base" hangingPunct="0">
        <a:spcBef>
          <a:spcPct val="0"/>
        </a:spcBef>
        <a:spcAft>
          <a:spcPct val="0"/>
        </a:spcAft>
        <a:defRPr sz="3600" b="1">
          <a:solidFill>
            <a:schemeClr val="tx1"/>
          </a:solidFill>
          <a:latin typeface="Garamond" pitchFamily="18" charset="0"/>
        </a:defRPr>
      </a:lvl7pPr>
      <a:lvl8pPr marL="1371600" algn="l" rtl="0" eaLnBrk="0" fontAlgn="base" hangingPunct="0">
        <a:spcBef>
          <a:spcPct val="0"/>
        </a:spcBef>
        <a:spcAft>
          <a:spcPct val="0"/>
        </a:spcAft>
        <a:defRPr sz="3600" b="1">
          <a:solidFill>
            <a:schemeClr val="tx1"/>
          </a:solidFill>
          <a:latin typeface="Garamond" pitchFamily="18" charset="0"/>
        </a:defRPr>
      </a:lvl8pPr>
      <a:lvl9pPr marL="1828800" algn="l" rtl="0" eaLnBrk="0" fontAlgn="base" hangingPunct="0">
        <a:spcBef>
          <a:spcPct val="0"/>
        </a:spcBef>
        <a:spcAft>
          <a:spcPct val="0"/>
        </a:spcAft>
        <a:defRPr sz="3600" b="1">
          <a:solidFill>
            <a:schemeClr val="tx1"/>
          </a:solidFill>
          <a:latin typeface="Garamond" pitchFamily="18" charset="0"/>
        </a:defRPr>
      </a:lvl9pPr>
    </p:titleStyle>
    <p:bodyStyle>
      <a:lvl1pPr marL="342900" indent="-342900" algn="l" rtl="0" eaLnBrk="0" fontAlgn="base" hangingPunct="0">
        <a:lnSpc>
          <a:spcPct val="110000"/>
        </a:lnSpc>
        <a:spcBef>
          <a:spcPct val="30000"/>
        </a:spcBef>
        <a:spcAft>
          <a:spcPct val="30000"/>
        </a:spcAft>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110000"/>
        </a:lnSpc>
        <a:spcBef>
          <a:spcPct val="30000"/>
        </a:spcBef>
        <a:spcAft>
          <a:spcPct val="30000"/>
        </a:spcAft>
        <a:buChar char="–"/>
        <a:defRPr sz="2600">
          <a:solidFill>
            <a:schemeClr val="tx1"/>
          </a:solidFill>
          <a:latin typeface="+mn-lt"/>
          <a:ea typeface="ＭＳ Ｐゴシック" charset="0"/>
        </a:defRPr>
      </a:lvl2pPr>
      <a:lvl3pPr marL="1143000" indent="-228600" algn="l" rtl="0" eaLnBrk="0" fontAlgn="base" hangingPunct="0">
        <a:lnSpc>
          <a:spcPct val="110000"/>
        </a:lnSpc>
        <a:spcBef>
          <a:spcPct val="30000"/>
        </a:spcBef>
        <a:spcAft>
          <a:spcPct val="30000"/>
        </a:spcAft>
        <a:buChar char="•"/>
        <a:defRPr sz="2400">
          <a:solidFill>
            <a:schemeClr val="tx1"/>
          </a:solidFill>
          <a:latin typeface="+mn-lt"/>
          <a:ea typeface="ＭＳ Ｐゴシック" charset="0"/>
        </a:defRPr>
      </a:lvl3pPr>
      <a:lvl4pPr marL="1562100" indent="-228600" algn="l" rtl="0" eaLnBrk="0" fontAlgn="base" hangingPunct="0">
        <a:lnSpc>
          <a:spcPct val="110000"/>
        </a:lnSpc>
        <a:spcBef>
          <a:spcPct val="30000"/>
        </a:spcBef>
        <a:spcAft>
          <a:spcPct val="30000"/>
        </a:spcAft>
        <a:buChar char="–"/>
        <a:defRPr sz="2000">
          <a:solidFill>
            <a:schemeClr val="tx1"/>
          </a:solidFill>
          <a:latin typeface="+mn-lt"/>
          <a:ea typeface="ＭＳ Ｐゴシック" charset="0"/>
        </a:defRPr>
      </a:lvl4pPr>
      <a:lvl5pPr marL="1981200" indent="-228600" algn="l" rtl="0" eaLnBrk="0" fontAlgn="base" hangingPunct="0">
        <a:lnSpc>
          <a:spcPct val="110000"/>
        </a:lnSpc>
        <a:spcBef>
          <a:spcPct val="30000"/>
        </a:spcBef>
        <a:spcAft>
          <a:spcPct val="30000"/>
        </a:spcAft>
        <a:buChar char="»"/>
        <a:defRPr sz="2000">
          <a:solidFill>
            <a:schemeClr val="tx1"/>
          </a:solidFill>
          <a:latin typeface="+mn-lt"/>
          <a:ea typeface="ＭＳ Ｐゴシック" charset="0"/>
        </a:defRPr>
      </a:lvl5pPr>
      <a:lvl6pPr marL="2438400" indent="-228600" algn="l" rtl="0" eaLnBrk="0" fontAlgn="base" hangingPunct="0">
        <a:lnSpc>
          <a:spcPct val="110000"/>
        </a:lnSpc>
        <a:spcBef>
          <a:spcPct val="30000"/>
        </a:spcBef>
        <a:spcAft>
          <a:spcPct val="30000"/>
        </a:spcAft>
        <a:buChar char="»"/>
        <a:defRPr sz="2000">
          <a:solidFill>
            <a:schemeClr val="tx1"/>
          </a:solidFill>
          <a:latin typeface="+mn-lt"/>
        </a:defRPr>
      </a:lvl6pPr>
      <a:lvl7pPr marL="2895600" indent="-228600" algn="l" rtl="0" eaLnBrk="0" fontAlgn="base" hangingPunct="0">
        <a:lnSpc>
          <a:spcPct val="110000"/>
        </a:lnSpc>
        <a:spcBef>
          <a:spcPct val="30000"/>
        </a:spcBef>
        <a:spcAft>
          <a:spcPct val="30000"/>
        </a:spcAft>
        <a:buChar char="»"/>
        <a:defRPr sz="2000">
          <a:solidFill>
            <a:schemeClr val="tx1"/>
          </a:solidFill>
          <a:latin typeface="+mn-lt"/>
        </a:defRPr>
      </a:lvl7pPr>
      <a:lvl8pPr marL="3352800" indent="-228600" algn="l" rtl="0" eaLnBrk="0" fontAlgn="base" hangingPunct="0">
        <a:lnSpc>
          <a:spcPct val="110000"/>
        </a:lnSpc>
        <a:spcBef>
          <a:spcPct val="30000"/>
        </a:spcBef>
        <a:spcAft>
          <a:spcPct val="30000"/>
        </a:spcAft>
        <a:buChar char="»"/>
        <a:defRPr sz="2000">
          <a:solidFill>
            <a:schemeClr val="tx1"/>
          </a:solidFill>
          <a:latin typeface="+mn-lt"/>
        </a:defRPr>
      </a:lvl8pPr>
      <a:lvl9pPr marL="3810000" indent="-228600" algn="l" rtl="0" eaLnBrk="0" fontAlgn="base" hangingPunct="0">
        <a:lnSpc>
          <a:spcPct val="110000"/>
        </a:lnSpc>
        <a:spcBef>
          <a:spcPct val="30000"/>
        </a:spcBef>
        <a:spcAft>
          <a:spcPct val="3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Uji7wbFMzjY"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www.youtube.com/watch?v=R7H5Np4iik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2.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F08805B8-53AE-6845-8A88-5724369B2FEC}"/>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34EB99-41AD-BE45-A059-F09B6D607435}" type="datetime4">
              <a:rPr lang="en-US" altLang="en-US" sz="1400" smtClean="0">
                <a:solidFill>
                  <a:schemeClr val="bg1"/>
                </a:solidFill>
              </a:rPr>
              <a:pPr/>
              <a:t>July 15, 2020</a:t>
            </a:fld>
            <a:endParaRPr lang="en-US" altLang="en-US" sz="1400">
              <a:solidFill>
                <a:schemeClr val="bg1"/>
              </a:solidFill>
            </a:endParaRPr>
          </a:p>
        </p:txBody>
      </p:sp>
      <p:sp>
        <p:nvSpPr>
          <p:cNvPr id="3075" name="Rectangle 2">
            <a:extLst>
              <a:ext uri="{FF2B5EF4-FFF2-40B4-BE49-F238E27FC236}">
                <a16:creationId xmlns:a16="http://schemas.microsoft.com/office/drawing/2014/main" id="{B0DBE315-36C0-6D45-A78E-3AD3437584A5}"/>
              </a:ext>
            </a:extLst>
          </p:cNvPr>
          <p:cNvSpPr>
            <a:spLocks noGrp="1" noChangeArrowheads="1"/>
          </p:cNvSpPr>
          <p:nvPr>
            <p:ph type="ctrTitle"/>
          </p:nvPr>
        </p:nvSpPr>
        <p:spPr/>
        <p:txBody>
          <a:bodyPr/>
          <a:lstStyle/>
          <a:p>
            <a:pPr eaLnBrk="1" hangingPunct="1"/>
            <a:r>
              <a:rPr lang="en-US" altLang="en-US" dirty="0"/>
              <a:t>The God Question</a:t>
            </a:r>
          </a:p>
        </p:txBody>
      </p:sp>
      <p:sp>
        <p:nvSpPr>
          <p:cNvPr id="3076" name="Rectangle 3">
            <a:extLst>
              <a:ext uri="{FF2B5EF4-FFF2-40B4-BE49-F238E27FC236}">
                <a16:creationId xmlns:a16="http://schemas.microsoft.com/office/drawing/2014/main" id="{DB9E3E8C-7713-DD48-916F-4CAA520BBE0E}"/>
              </a:ext>
            </a:extLst>
          </p:cNvPr>
          <p:cNvSpPr>
            <a:spLocks noGrp="1" noChangeArrowheads="1"/>
          </p:cNvSpPr>
          <p:nvPr>
            <p:ph type="subTitle" idx="1"/>
          </p:nvPr>
        </p:nvSpPr>
        <p:spPr/>
        <p:txBody>
          <a:bodyPr/>
          <a:lstStyle/>
          <a:p>
            <a:pPr eaLnBrk="1" hangingPunct="1">
              <a:buFont typeface="Wingdings" pitchFamily="2" charset="2"/>
              <a:buNone/>
            </a:pPr>
            <a:r>
              <a:rPr lang="en-US" altLang="en-US" dirty="0"/>
              <a:t>Prepared by the Ian Ramsey Centre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8E98C45-A649-9642-B8BE-7BD20E9E1C1A}" type="datetime1">
              <a:rPr lang="en-US" altLang="en-US" sz="900">
                <a:solidFill>
                  <a:srgbClr val="002147"/>
                </a:solidFill>
              </a:rPr>
              <a:pPr/>
              <a:t>7/15/20</a:t>
            </a:fld>
            <a:endParaRPr lang="en-US" altLang="en-US" sz="900">
              <a:solidFill>
                <a:srgbClr val="002147"/>
              </a:solidFill>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8A013457-C026-4148-ACE8-C0D53A95F321}" type="slidenum">
              <a:rPr lang="en-US" altLang="en-US" sz="900">
                <a:solidFill>
                  <a:srgbClr val="002147"/>
                </a:solidFill>
              </a:rPr>
              <a:pPr/>
              <a:t>10</a:t>
            </a:fld>
            <a:endParaRPr lang="en-US" altLang="en-US" sz="900">
              <a:solidFill>
                <a:srgbClr val="002147"/>
              </a:solidFill>
            </a:endParaRPr>
          </a:p>
        </p:txBody>
      </p:sp>
      <p:sp>
        <p:nvSpPr>
          <p:cNvPr id="160773" name="Footer Placeholder 4"/>
          <p:cNvSpPr>
            <a:spLocks noGrp="1"/>
          </p:cNvSpPr>
          <p:nvPr>
            <p:ph type="ftr" sz="quarter" idx="11"/>
          </p:nvPr>
        </p:nvSpPr>
        <p:spPr>
          <a:xfrm>
            <a:off x="6096000"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Distinctions: </a:t>
            </a:r>
            <a:br>
              <a:rPr lang="en-US" altLang="en-US" sz="900">
                <a:solidFill>
                  <a:srgbClr val="002147"/>
                </a:solidFill>
              </a:rPr>
            </a:br>
            <a:r>
              <a:rPr lang="en-US" altLang="en-US" sz="900">
                <a:solidFill>
                  <a:srgbClr val="002147"/>
                </a:solidFill>
              </a:rPr>
              <a:t>God, philosophy,  religion and faith</a:t>
            </a:r>
          </a:p>
        </p:txBody>
      </p:sp>
      <p:sp>
        <p:nvSpPr>
          <p:cNvPr id="8" name="Title 1">
            <a:extLst>
              <a:ext uri="{FF2B5EF4-FFF2-40B4-BE49-F238E27FC236}">
                <a16:creationId xmlns:a16="http://schemas.microsoft.com/office/drawing/2014/main" id="{DE8D3790-749E-C84D-B42F-8850E1163640}"/>
              </a:ext>
            </a:extLst>
          </p:cNvPr>
          <p:cNvSpPr txBox="1">
            <a:spLocks/>
          </p:cNvSpPr>
          <p:nvPr/>
        </p:nvSpPr>
        <p:spPr>
          <a:xfrm>
            <a:off x="685800" y="287338"/>
            <a:ext cx="7772400" cy="1197446"/>
          </a:xfrm>
          <a:prstGeom prst="rect">
            <a:avLst/>
          </a:prstGeom>
        </p:spPr>
        <p:txBody>
          <a:bodyPr/>
          <a:lstStyle>
            <a:lvl1pPr algn="l" rtl="0" eaLnBrk="0" fontAlgn="base" hangingPunct="0">
              <a:spcBef>
                <a:spcPct val="0"/>
              </a:spcBef>
              <a:spcAft>
                <a:spcPct val="0"/>
              </a:spcAft>
              <a:defRPr sz="3600" b="1">
                <a:solidFill>
                  <a:schemeClr val="tx1"/>
                </a:solidFill>
                <a:latin typeface="+mj-lt"/>
                <a:ea typeface="ＭＳ Ｐゴシック" pitchFamily="34" charset="-128"/>
                <a:cs typeface="ＭＳ Ｐゴシック" charset="0"/>
              </a:defRPr>
            </a:lvl1pPr>
            <a:lvl2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a:lstStyle>
          <a:p>
            <a:r>
              <a:rPr lang="en-GB" altLang="en-US" sz="3200" b="0" dirty="0">
                <a:solidFill>
                  <a:schemeClr val="bg1"/>
                </a:solidFill>
                <a:ea typeface="+mj-ea"/>
                <a:cs typeface="+mj-cs"/>
              </a:rPr>
              <a:t>God and civic architecture</a:t>
            </a:r>
            <a:br>
              <a:rPr lang="en-GB" altLang="en-US" kern="0" dirty="0">
                <a:solidFill>
                  <a:schemeClr val="bg1"/>
                </a:solidFill>
              </a:rPr>
            </a:br>
            <a:r>
              <a:rPr lang="en-GB" altLang="en-US" sz="1600" b="0" kern="0" dirty="0">
                <a:solidFill>
                  <a:schemeClr val="bg1"/>
                </a:solidFill>
              </a:rPr>
              <a:t>Divine worship is the central theme of the central or most important or long-lasting structures of most human settlements</a:t>
            </a:r>
            <a:endParaRPr lang="en-GB" altLang="en-US" b="0" kern="0" dirty="0">
              <a:solidFill>
                <a:schemeClr val="bg1"/>
              </a:solidFill>
            </a:endParaRPr>
          </a:p>
        </p:txBody>
      </p:sp>
      <p:sp>
        <p:nvSpPr>
          <p:cNvPr id="2" name="Rectangle 1">
            <a:extLst>
              <a:ext uri="{FF2B5EF4-FFF2-40B4-BE49-F238E27FC236}">
                <a16:creationId xmlns:a16="http://schemas.microsoft.com/office/drawing/2014/main" id="{9A2CC477-9DD1-9F48-AF67-74909C16CF08}"/>
              </a:ext>
            </a:extLst>
          </p:cNvPr>
          <p:cNvSpPr/>
          <p:nvPr/>
        </p:nvSpPr>
        <p:spPr>
          <a:xfrm>
            <a:off x="3977680" y="6224201"/>
            <a:ext cx="5166320" cy="507831"/>
          </a:xfrm>
          <a:prstGeom prst="rect">
            <a:avLst/>
          </a:prstGeom>
        </p:spPr>
        <p:txBody>
          <a:bodyPr wrap="square">
            <a:spAutoFit/>
          </a:bodyPr>
          <a:lstStyle/>
          <a:p>
            <a:pPr algn="r"/>
            <a:r>
              <a:rPr lang="en-US" sz="900" dirty="0">
                <a:solidFill>
                  <a:schemeClr val="bg1"/>
                </a:solidFill>
              </a:rPr>
              <a:t>By Antony McCallum: Who is the uploader, photographer, full copyright owner and proprietor of </a:t>
            </a:r>
            <a:r>
              <a:rPr lang="en-US" sz="900" dirty="0" err="1">
                <a:solidFill>
                  <a:schemeClr val="bg1"/>
                </a:solidFill>
              </a:rPr>
              <a:t>WyrdLight.com</a:t>
            </a:r>
            <a:r>
              <a:rPr lang="en-US" sz="900" dirty="0">
                <a:solidFill>
                  <a:schemeClr val="bg1"/>
                </a:solidFill>
              </a:rPr>
              <a:t> - http://</a:t>
            </a:r>
            <a:r>
              <a:rPr lang="en-US" sz="900" dirty="0" err="1">
                <a:solidFill>
                  <a:schemeClr val="bg1"/>
                </a:solidFill>
              </a:rPr>
              <a:t>www.wyrdlight.com</a:t>
            </a:r>
            <a:r>
              <a:rPr lang="en-US" sz="900" dirty="0">
                <a:solidFill>
                  <a:schemeClr val="bg1"/>
                </a:solidFill>
              </a:rPr>
              <a:t> Author: Antony McCallum, CC BY-SA 4.0, https://</a:t>
            </a:r>
            <a:r>
              <a:rPr lang="en-US" sz="900" dirty="0" err="1">
                <a:solidFill>
                  <a:schemeClr val="bg1"/>
                </a:solidFill>
              </a:rPr>
              <a:t>commons.wikimedia.org</a:t>
            </a:r>
            <a:r>
              <a:rPr lang="en-US" sz="900" dirty="0">
                <a:solidFill>
                  <a:schemeClr val="bg1"/>
                </a:solidFill>
              </a:rPr>
              <a:t>/w/</a:t>
            </a:r>
            <a:r>
              <a:rPr lang="en-US" sz="900" dirty="0" err="1">
                <a:solidFill>
                  <a:schemeClr val="bg1"/>
                </a:solidFill>
              </a:rPr>
              <a:t>index.php?curid</a:t>
            </a:r>
            <a:r>
              <a:rPr lang="en-US" sz="900" dirty="0">
                <a:solidFill>
                  <a:schemeClr val="bg1"/>
                </a:solidFill>
              </a:rPr>
              <a:t>=47823361</a:t>
            </a:r>
          </a:p>
        </p:txBody>
      </p:sp>
    </p:spTree>
    <p:extLst>
      <p:ext uri="{BB962C8B-B14F-4D97-AF65-F5344CB8AC3E}">
        <p14:creationId xmlns:p14="http://schemas.microsoft.com/office/powerpoint/2010/main" val="3629419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 wooden, bicycle&#10;&#10;Description automatically generated">
            <a:extLst>
              <a:ext uri="{FF2B5EF4-FFF2-40B4-BE49-F238E27FC236}">
                <a16:creationId xmlns:a16="http://schemas.microsoft.com/office/drawing/2014/main" id="{1E967B37-2A97-5547-8B16-A108DF4179A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9144001" cy="5805264"/>
          </a:xfrm>
          <a:prstGeom prst="rect">
            <a:avLst/>
          </a:prstGeom>
        </p:spPr>
      </p:pic>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8E98C45-A649-9642-B8BE-7BD20E9E1C1A}" type="datetime1">
              <a:rPr lang="en-US" altLang="en-US" sz="900">
                <a:solidFill>
                  <a:srgbClr val="002147"/>
                </a:solidFill>
              </a:rPr>
              <a:pPr/>
              <a:t>7/15/20</a:t>
            </a:fld>
            <a:endParaRPr lang="en-US" altLang="en-US" sz="900">
              <a:solidFill>
                <a:srgbClr val="002147"/>
              </a:solidFill>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8A013457-C026-4148-ACE8-C0D53A95F321}" type="slidenum">
              <a:rPr lang="en-US" altLang="en-US" sz="900">
                <a:solidFill>
                  <a:srgbClr val="002147"/>
                </a:solidFill>
              </a:rPr>
              <a:pPr/>
              <a:t>11</a:t>
            </a:fld>
            <a:endParaRPr lang="en-US" altLang="en-US" sz="900">
              <a:solidFill>
                <a:srgbClr val="002147"/>
              </a:solidFill>
            </a:endParaRPr>
          </a:p>
        </p:txBody>
      </p:sp>
      <p:sp>
        <p:nvSpPr>
          <p:cNvPr id="8" name="Title 1">
            <a:extLst>
              <a:ext uri="{FF2B5EF4-FFF2-40B4-BE49-F238E27FC236}">
                <a16:creationId xmlns:a16="http://schemas.microsoft.com/office/drawing/2014/main" id="{DE8D3790-749E-C84D-B42F-8850E1163640}"/>
              </a:ext>
            </a:extLst>
          </p:cNvPr>
          <p:cNvSpPr txBox="1">
            <a:spLocks/>
          </p:cNvSpPr>
          <p:nvPr/>
        </p:nvSpPr>
        <p:spPr>
          <a:xfrm>
            <a:off x="685800" y="287338"/>
            <a:ext cx="7772400" cy="1197446"/>
          </a:xfrm>
          <a:prstGeom prst="rect">
            <a:avLst/>
          </a:prstGeom>
        </p:spPr>
        <p:txBody>
          <a:bodyPr/>
          <a:lstStyle>
            <a:lvl1pPr algn="l" rtl="0" eaLnBrk="0" fontAlgn="base" hangingPunct="0">
              <a:spcBef>
                <a:spcPct val="0"/>
              </a:spcBef>
              <a:spcAft>
                <a:spcPct val="0"/>
              </a:spcAft>
              <a:defRPr sz="3600" b="1">
                <a:solidFill>
                  <a:schemeClr val="tx1"/>
                </a:solidFill>
                <a:latin typeface="+mj-lt"/>
                <a:ea typeface="ＭＳ Ｐゴシック" pitchFamily="34" charset="-128"/>
                <a:cs typeface="ＭＳ Ｐゴシック" charset="0"/>
              </a:defRPr>
            </a:lvl1pPr>
            <a:lvl2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a:lstStyle>
          <a:p>
            <a:r>
              <a:rPr lang="en-GB" altLang="en-US" sz="3200" b="0" dirty="0">
                <a:solidFill>
                  <a:schemeClr val="bg1"/>
                </a:solidFill>
                <a:ea typeface="+mj-ea"/>
                <a:cs typeface="+mj-cs"/>
              </a:rPr>
              <a:t>God and civic architecture</a:t>
            </a:r>
            <a:br>
              <a:rPr lang="en-GB" altLang="en-US" kern="0" dirty="0">
                <a:solidFill>
                  <a:schemeClr val="bg1"/>
                </a:solidFill>
              </a:rPr>
            </a:br>
            <a:r>
              <a:rPr lang="en-GB" altLang="en-US" sz="1600" b="0" kern="0" dirty="0">
                <a:solidFill>
                  <a:schemeClr val="bg1"/>
                </a:solidFill>
              </a:rPr>
              <a:t>Divine worship is the central theme of the central or most important or long-lasting structures of most human settlements</a:t>
            </a:r>
            <a:endParaRPr lang="en-GB" altLang="en-US" sz="2800" b="0" kern="0" dirty="0">
              <a:solidFill>
                <a:schemeClr val="bg1"/>
              </a:solidFill>
            </a:endParaRPr>
          </a:p>
        </p:txBody>
      </p:sp>
      <p:sp>
        <p:nvSpPr>
          <p:cNvPr id="13" name="Rectangle 12">
            <a:extLst>
              <a:ext uri="{FF2B5EF4-FFF2-40B4-BE49-F238E27FC236}">
                <a16:creationId xmlns:a16="http://schemas.microsoft.com/office/drawing/2014/main" id="{6B842B35-78F2-EB4A-B3A3-5C2DF1B7F90E}"/>
              </a:ext>
            </a:extLst>
          </p:cNvPr>
          <p:cNvSpPr/>
          <p:nvPr/>
        </p:nvSpPr>
        <p:spPr>
          <a:xfrm>
            <a:off x="3851920" y="5475797"/>
            <a:ext cx="5166320" cy="230832"/>
          </a:xfrm>
          <a:prstGeom prst="rect">
            <a:avLst/>
          </a:prstGeom>
        </p:spPr>
        <p:txBody>
          <a:bodyPr wrap="square">
            <a:spAutoFit/>
          </a:bodyPr>
          <a:lstStyle/>
          <a:p>
            <a:pPr algn="r"/>
            <a:r>
              <a:rPr lang="en-US" sz="900" dirty="0">
                <a:solidFill>
                  <a:schemeClr val="bg1"/>
                </a:solidFill>
              </a:rPr>
              <a:t>The </a:t>
            </a:r>
            <a:r>
              <a:rPr lang="en-US" sz="900" dirty="0" err="1">
                <a:solidFill>
                  <a:schemeClr val="bg1"/>
                </a:solidFill>
              </a:rPr>
              <a:t>Basílica</a:t>
            </a:r>
            <a:r>
              <a:rPr lang="en-US" sz="900" dirty="0">
                <a:solidFill>
                  <a:schemeClr val="bg1"/>
                </a:solidFill>
              </a:rPr>
              <a:t> de la Sagrada </a:t>
            </a:r>
            <a:r>
              <a:rPr lang="en-US" sz="900" dirty="0" err="1">
                <a:solidFill>
                  <a:schemeClr val="bg1"/>
                </a:solidFill>
              </a:rPr>
              <a:t>Família</a:t>
            </a:r>
            <a:r>
              <a:rPr lang="en-US" sz="900" dirty="0">
                <a:solidFill>
                  <a:schemeClr val="bg1"/>
                </a:solidFill>
              </a:rPr>
              <a:t>, Barcelona</a:t>
            </a:r>
          </a:p>
        </p:txBody>
      </p:sp>
      <p:sp>
        <p:nvSpPr>
          <p:cNvPr id="14" name="Footer Placeholder 4">
            <a:extLst>
              <a:ext uri="{FF2B5EF4-FFF2-40B4-BE49-F238E27FC236}">
                <a16:creationId xmlns:a16="http://schemas.microsoft.com/office/drawing/2014/main" id="{ABB20696-53F3-304D-BC88-56B059A0ACA9}"/>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What is ‘God’?</a:t>
            </a:r>
          </a:p>
        </p:txBody>
      </p:sp>
    </p:spTree>
    <p:extLst>
      <p:ext uri="{BB962C8B-B14F-4D97-AF65-F5344CB8AC3E}">
        <p14:creationId xmlns:p14="http://schemas.microsoft.com/office/powerpoint/2010/main" val="2436553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GB" altLang="en-US" dirty="0"/>
              <a:t>The God questions</a:t>
            </a:r>
          </a:p>
        </p:txBody>
      </p:sp>
      <p:sp>
        <p:nvSpPr>
          <p:cNvPr id="160770" name="Content Placeholder 2"/>
          <p:cNvSpPr>
            <a:spLocks noGrp="1"/>
          </p:cNvSpPr>
          <p:nvPr>
            <p:ph idx="1"/>
          </p:nvPr>
        </p:nvSpPr>
        <p:spPr>
          <a:xfrm>
            <a:off x="685800" y="1124744"/>
            <a:ext cx="7631113" cy="4608512"/>
          </a:xfrm>
        </p:spPr>
        <p:txBody>
          <a:bodyPr/>
          <a:lstStyle/>
          <a:p>
            <a:pPr>
              <a:lnSpc>
                <a:spcPct val="100000"/>
              </a:lnSpc>
              <a:spcAft>
                <a:spcPts val="1200"/>
              </a:spcAft>
            </a:pPr>
            <a:r>
              <a:rPr lang="en-GB" altLang="en-US" dirty="0"/>
              <a:t>Positive claims about God are not unique to those who are ‘religious,’ as can be seen, for example, from the statements and arguments listed above from Plato, Aristotle, Aquinas, Hildegard, Descartes, Newton, and Einstein.</a:t>
            </a:r>
          </a:p>
          <a:p>
            <a:pPr>
              <a:lnSpc>
                <a:spcPct val="100000"/>
              </a:lnSpc>
              <a:spcAft>
                <a:spcPts val="1200"/>
              </a:spcAft>
            </a:pPr>
            <a:r>
              <a:rPr lang="en-GB" altLang="en-US" dirty="0"/>
              <a:t>The positive claims, from philosophers and diverse religious traditions, overlap to some extent, but there are also many disagreements. There are also, of course, many negative claims about God, such as that God does not exist, or we cannot know that God exists, or that belief in God is harmful. </a:t>
            </a:r>
          </a:p>
          <a:p>
            <a:pPr>
              <a:lnSpc>
                <a:spcPct val="100000"/>
              </a:lnSpc>
              <a:spcAft>
                <a:spcPts val="1200"/>
              </a:spcAft>
            </a:pPr>
            <a:r>
              <a:rPr lang="en-GB" altLang="en-US" dirty="0"/>
              <a:t>There is fairly general agreement that it is important to examine </a:t>
            </a:r>
            <a:r>
              <a:rPr lang="en-GB" altLang="en-US" b="1" dirty="0"/>
              <a:t>whether God exists</a:t>
            </a:r>
            <a:r>
              <a:rPr lang="en-GB" altLang="en-US" dirty="0"/>
              <a:t> and </a:t>
            </a:r>
            <a:r>
              <a:rPr lang="en-GB" altLang="en-US" b="1" dirty="0"/>
              <a:t>what God is</a:t>
            </a:r>
            <a:r>
              <a:rPr lang="en-GB" altLang="en-US" dirty="0"/>
              <a:t>. Subsequently, many further questions can be studied, especially regarding the human relationship to God.</a:t>
            </a:r>
          </a:p>
          <a:p>
            <a:pPr>
              <a:lnSpc>
                <a:spcPct val="100000"/>
              </a:lnSpc>
              <a:spcAft>
                <a:spcPts val="1200"/>
              </a:spcAft>
            </a:pPr>
            <a:endParaRPr lang="en-GB" altLang="en-US" dirty="0"/>
          </a:p>
          <a:p>
            <a:pPr>
              <a:lnSpc>
                <a:spcPct val="100000"/>
              </a:lnSpc>
              <a:spcAft>
                <a:spcPts val="1200"/>
              </a:spcAft>
            </a:pPr>
            <a:endParaRPr lang="en-GB" altLang="en-US" dirty="0"/>
          </a:p>
          <a:p>
            <a:pPr>
              <a:lnSpc>
                <a:spcPct val="100000"/>
              </a:lnSpc>
              <a:spcAft>
                <a:spcPts val="1200"/>
              </a:spcAft>
            </a:pPr>
            <a:endParaRPr lang="en-GB" altLang="en-US" dirty="0"/>
          </a:p>
        </p:txBody>
      </p:sp>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8E98C45-A649-9642-B8BE-7BD20E9E1C1A}" type="datetime1">
              <a:rPr lang="en-US" altLang="en-US" sz="900">
                <a:solidFill>
                  <a:srgbClr val="002147"/>
                </a:solidFill>
              </a:rPr>
              <a:pPr/>
              <a:t>7/15/20</a:t>
            </a:fld>
            <a:endParaRPr lang="en-US" altLang="en-US" sz="900">
              <a:solidFill>
                <a:srgbClr val="002147"/>
              </a:solidFill>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8A013457-C026-4148-ACE8-C0D53A95F321}" type="slidenum">
              <a:rPr lang="en-US" altLang="en-US" sz="900">
                <a:solidFill>
                  <a:srgbClr val="002147"/>
                </a:solidFill>
              </a:rPr>
              <a:pPr/>
              <a:t>12</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3C35A2DD-C725-E74E-94EB-CF2D66FCFD0E}"/>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What is ‘God’?</a:t>
            </a:r>
          </a:p>
        </p:txBody>
      </p:sp>
    </p:spTree>
    <p:extLst>
      <p:ext uri="{BB962C8B-B14F-4D97-AF65-F5344CB8AC3E}">
        <p14:creationId xmlns:p14="http://schemas.microsoft.com/office/powerpoint/2010/main" val="3455560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722313" y="4191000"/>
            <a:ext cx="7772400" cy="1362075"/>
          </a:xfrm>
        </p:spPr>
        <p:txBody>
          <a:bodyPr/>
          <a:lstStyle/>
          <a:p>
            <a:pPr>
              <a:defRPr/>
            </a:pPr>
            <a:r>
              <a:rPr lang="en-GB" altLang="en-US" cap="none" dirty="0"/>
              <a:t>Does God exist?</a:t>
            </a:r>
          </a:p>
        </p:txBody>
      </p:sp>
      <p:sp>
        <p:nvSpPr>
          <p:cNvPr id="993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fld id="{538C56CE-40C4-F449-9A0D-CA78FFC6E39D}" type="datetime1">
              <a:rPr lang="en-US" altLang="en-US" sz="900">
                <a:solidFill>
                  <a:srgbClr val="002147"/>
                </a:solidFill>
              </a:rPr>
              <a:pPr>
                <a:lnSpc>
                  <a:spcPts val="1200"/>
                </a:lnSpc>
                <a:buClrTx/>
                <a:buSzTx/>
                <a:buFontTx/>
                <a:buNone/>
              </a:pPr>
              <a:t>7/15/20</a:t>
            </a:fld>
            <a:endParaRPr lang="en-US" altLang="en-US" sz="900">
              <a:solidFill>
                <a:srgbClr val="002147"/>
              </a:solidFill>
            </a:endParaRPr>
          </a:p>
        </p:txBody>
      </p:sp>
      <p:sp>
        <p:nvSpPr>
          <p:cNvPr id="99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r>
              <a:rPr lang="en-US" altLang="en-US" sz="900">
                <a:solidFill>
                  <a:srgbClr val="002147"/>
                </a:solidFill>
              </a:rPr>
              <a:t>Page </a:t>
            </a:r>
            <a:fld id="{B3ABCFE6-2D44-5F42-A39B-70E0A4927256}" type="slidenum">
              <a:rPr lang="en-US" altLang="en-US" sz="900">
                <a:solidFill>
                  <a:srgbClr val="002147"/>
                </a:solidFill>
              </a:rPr>
              <a:pPr>
                <a:lnSpc>
                  <a:spcPts val="1200"/>
                </a:lnSpc>
                <a:buClrTx/>
                <a:buSzTx/>
                <a:buFontTx/>
                <a:buNone/>
              </a:pPr>
              <a:t>13</a:t>
            </a:fld>
            <a:endParaRPr lang="en-US" altLang="en-US" sz="900">
              <a:solidFill>
                <a:srgbClr val="002147"/>
              </a:solidFill>
            </a:endParaRPr>
          </a:p>
        </p:txBody>
      </p:sp>
    </p:spTree>
    <p:extLst>
      <p:ext uri="{BB962C8B-B14F-4D97-AF65-F5344CB8AC3E}">
        <p14:creationId xmlns:p14="http://schemas.microsoft.com/office/powerpoint/2010/main" val="76474686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p:txBody>
          <a:bodyPr/>
          <a:lstStyle/>
          <a:p>
            <a:r>
              <a:rPr lang="en-GB" altLang="en-US" dirty="0"/>
              <a:t>Attempted proofs for God’s existence</a:t>
            </a:r>
          </a:p>
        </p:txBody>
      </p:sp>
      <p:sp>
        <p:nvSpPr>
          <p:cNvPr id="166914" name="Content Placeholder 2"/>
          <p:cNvSpPr>
            <a:spLocks noGrp="1"/>
          </p:cNvSpPr>
          <p:nvPr>
            <p:ph idx="1"/>
          </p:nvPr>
        </p:nvSpPr>
        <p:spPr>
          <a:xfrm>
            <a:off x="685800" y="980728"/>
            <a:ext cx="7772400" cy="4607718"/>
          </a:xfrm>
        </p:spPr>
        <p:txBody>
          <a:bodyPr/>
          <a:lstStyle/>
          <a:p>
            <a:pPr>
              <a:lnSpc>
                <a:spcPct val="100000"/>
              </a:lnSpc>
              <a:spcBef>
                <a:spcPts val="600"/>
              </a:spcBef>
            </a:pPr>
            <a:r>
              <a:rPr lang="en-GB" altLang="en-US" sz="2000" dirty="0"/>
              <a:t>Many of the traditional arguments for the existence of God still have philosophical advocates today:</a:t>
            </a:r>
          </a:p>
          <a:p>
            <a:pPr lvl="1">
              <a:spcBef>
                <a:spcPts val="1200"/>
              </a:spcBef>
            </a:pPr>
            <a:r>
              <a:rPr lang="en-US" altLang="en-US" dirty="0"/>
              <a:t>Cosmological (first efficient cause/ mover)</a:t>
            </a:r>
          </a:p>
          <a:p>
            <a:pPr lvl="1">
              <a:spcBef>
                <a:spcPts val="600"/>
              </a:spcBef>
            </a:pPr>
            <a:r>
              <a:rPr lang="en-US" altLang="en-US" dirty="0"/>
              <a:t>Teleological (design/goals in nature)</a:t>
            </a:r>
          </a:p>
          <a:p>
            <a:pPr lvl="1">
              <a:spcBef>
                <a:spcPts val="600"/>
              </a:spcBef>
            </a:pPr>
            <a:r>
              <a:rPr lang="en-US" altLang="en-US" dirty="0"/>
              <a:t>From degree (proof of ‘maximal being’) </a:t>
            </a:r>
          </a:p>
          <a:p>
            <a:pPr lvl="1">
              <a:spcBef>
                <a:spcPts val="600"/>
              </a:spcBef>
            </a:pPr>
            <a:r>
              <a:rPr lang="en-US" altLang="en-US" dirty="0"/>
              <a:t>Ontological (‘being greater than which cannot be conceived’)</a:t>
            </a:r>
          </a:p>
          <a:p>
            <a:pPr lvl="1">
              <a:spcBef>
                <a:spcPts val="600"/>
              </a:spcBef>
            </a:pPr>
            <a:r>
              <a:rPr lang="en-US" altLang="en-US" dirty="0"/>
              <a:t>Anthropic (unlikelihood of our existence)</a:t>
            </a:r>
          </a:p>
          <a:p>
            <a:pPr lvl="1">
              <a:spcBef>
                <a:spcPts val="600"/>
              </a:spcBef>
            </a:pPr>
            <a:r>
              <a:rPr lang="en-US" altLang="en-US" dirty="0"/>
              <a:t>Moral (existence of objective morality)</a:t>
            </a:r>
          </a:p>
          <a:p>
            <a:pPr lvl="1">
              <a:spcBef>
                <a:spcPts val="600"/>
              </a:spcBef>
              <a:spcAft>
                <a:spcPts val="1200"/>
              </a:spcAft>
            </a:pPr>
            <a:r>
              <a:rPr lang="en-US" altLang="en-US" dirty="0"/>
              <a:t>Transcendental (non-sense without God)</a:t>
            </a:r>
            <a:endParaRPr lang="en-GB" altLang="en-US" dirty="0"/>
          </a:p>
          <a:p>
            <a:pPr>
              <a:lnSpc>
                <a:spcPct val="100000"/>
              </a:lnSpc>
              <a:spcBef>
                <a:spcPts val="600"/>
              </a:spcBef>
            </a:pPr>
            <a:r>
              <a:rPr lang="en-GB" altLang="en-US" sz="2000" dirty="0"/>
              <a:t>Attempts to invalidate these arguments usually try to show that God is not the only solution, not that God is not a solution. Any objections to a proof of God existence can, at best, show that the proof is not valid, not that God does not exist</a:t>
            </a:r>
            <a:r>
              <a:rPr lang="en-US" altLang="en-US" sz="2000" dirty="0"/>
              <a:t>. </a:t>
            </a:r>
          </a:p>
          <a:p>
            <a:pPr>
              <a:lnSpc>
                <a:spcPct val="100000"/>
              </a:lnSpc>
              <a:spcBef>
                <a:spcPts val="600"/>
              </a:spcBef>
            </a:pPr>
            <a:endParaRPr lang="en-GB" altLang="en-US" dirty="0"/>
          </a:p>
          <a:p>
            <a:pPr>
              <a:lnSpc>
                <a:spcPct val="100000"/>
              </a:lnSpc>
              <a:spcAft>
                <a:spcPts val="1200"/>
              </a:spcAft>
              <a:buFont typeface="Wingdings" charset="2"/>
              <a:buNone/>
            </a:pPr>
            <a:endParaRPr lang="en-GB" altLang="en-US" dirty="0"/>
          </a:p>
          <a:p>
            <a:pPr>
              <a:lnSpc>
                <a:spcPct val="100000"/>
              </a:lnSpc>
              <a:spcAft>
                <a:spcPts val="1200"/>
              </a:spcAft>
            </a:pPr>
            <a:endParaRPr lang="en-GB" altLang="en-US" dirty="0"/>
          </a:p>
        </p:txBody>
      </p:sp>
      <p:sp>
        <p:nvSpPr>
          <p:cNvPr id="16691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C6E341B-539E-5745-935F-3EA4ABFFEFFB}" type="datetime1">
              <a:rPr lang="en-US" altLang="en-US" sz="900">
                <a:solidFill>
                  <a:srgbClr val="002147"/>
                </a:solidFill>
              </a:rPr>
              <a:pPr/>
              <a:t>7/15/20</a:t>
            </a:fld>
            <a:endParaRPr lang="en-US" altLang="en-US" sz="900">
              <a:solidFill>
                <a:srgbClr val="002147"/>
              </a:solidFill>
            </a:endParaRPr>
          </a:p>
        </p:txBody>
      </p:sp>
      <p:sp>
        <p:nvSpPr>
          <p:cNvPr id="166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95808555-4295-7048-A0BA-DF622D0B4C70}" type="slidenum">
              <a:rPr lang="en-US" altLang="en-US" sz="900">
                <a:solidFill>
                  <a:srgbClr val="002147"/>
                </a:solidFill>
              </a:rPr>
              <a:pPr/>
              <a:t>14</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9C712619-4C3E-4841-831A-A4BB8271A6B3}"/>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Does God exist?</a:t>
            </a:r>
          </a:p>
        </p:txBody>
      </p:sp>
    </p:spTree>
    <p:extLst>
      <p:ext uri="{BB962C8B-B14F-4D97-AF65-F5344CB8AC3E}">
        <p14:creationId xmlns:p14="http://schemas.microsoft.com/office/powerpoint/2010/main" val="662616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p:txBody>
          <a:bodyPr/>
          <a:lstStyle/>
          <a:p>
            <a:r>
              <a:rPr lang="en-GB" altLang="en-US" dirty="0"/>
              <a:t>Attempted proofs for God’s non-existence</a:t>
            </a:r>
          </a:p>
        </p:txBody>
      </p:sp>
      <p:sp>
        <p:nvSpPr>
          <p:cNvPr id="166914" name="Content Placeholder 2"/>
          <p:cNvSpPr>
            <a:spLocks noGrp="1"/>
          </p:cNvSpPr>
          <p:nvPr>
            <p:ph idx="1"/>
          </p:nvPr>
        </p:nvSpPr>
        <p:spPr>
          <a:xfrm>
            <a:off x="685800" y="980728"/>
            <a:ext cx="7772400" cy="4607718"/>
          </a:xfrm>
        </p:spPr>
        <p:txBody>
          <a:bodyPr/>
          <a:lstStyle/>
          <a:p>
            <a:pPr>
              <a:lnSpc>
                <a:spcPct val="100000"/>
              </a:lnSpc>
              <a:spcBef>
                <a:spcPts val="600"/>
              </a:spcBef>
            </a:pPr>
            <a:r>
              <a:rPr lang="en-GB" altLang="en-US" sz="2000" dirty="0"/>
              <a:t>The most popular and challenging proof of God’s non-existence is the “problem of evil”, a modern formulation of which is:</a:t>
            </a:r>
          </a:p>
          <a:p>
            <a:pPr marL="917575" lvl="1" indent="-342900">
              <a:spcBef>
                <a:spcPts val="1200"/>
              </a:spcBef>
              <a:buFont typeface="+mj-lt"/>
              <a:buAutoNum type="alphaUcPeriod"/>
            </a:pPr>
            <a:r>
              <a:rPr lang="en-GB" sz="1700" dirty="0"/>
              <a:t>There is suffering in the world.</a:t>
            </a:r>
          </a:p>
          <a:p>
            <a:pPr marL="917575" lvl="1" indent="-342900">
              <a:spcBef>
                <a:spcPts val="600"/>
              </a:spcBef>
              <a:buFont typeface="+mj-lt"/>
              <a:buAutoNum type="alphaUcPeriod"/>
            </a:pPr>
            <a:r>
              <a:rPr lang="en-GB" sz="1700" dirty="0"/>
              <a:t>There is an omniscient, omnipotent, perfectly good God.</a:t>
            </a:r>
          </a:p>
          <a:p>
            <a:pPr marL="917575" lvl="1" indent="-342900">
              <a:spcBef>
                <a:spcPts val="600"/>
              </a:spcBef>
              <a:spcAft>
                <a:spcPts val="1200"/>
              </a:spcAft>
              <a:buFont typeface="+mj-lt"/>
              <a:buAutoNum type="alphaUcPeriod"/>
            </a:pPr>
            <a:r>
              <a:rPr lang="en-GB" sz="1700" dirty="0"/>
              <a:t>There is no morally sufficient reason for an omniscient, omnipotent, perfectly good God to allow suffering in the world.</a:t>
            </a:r>
            <a:endParaRPr lang="en-GB" altLang="en-US" sz="2000" dirty="0"/>
          </a:p>
          <a:p>
            <a:pPr>
              <a:lnSpc>
                <a:spcPct val="100000"/>
              </a:lnSpc>
              <a:spcBef>
                <a:spcPts val="600"/>
              </a:spcBef>
            </a:pPr>
            <a:r>
              <a:rPr lang="en-GB" altLang="en-US" sz="2000" dirty="0"/>
              <a:t>One of these statements must be wrong. Very few people deny (A), so, if (C) is true, then there is no God as described in (B).</a:t>
            </a:r>
          </a:p>
          <a:p>
            <a:pPr>
              <a:lnSpc>
                <a:spcPct val="100000"/>
              </a:lnSpc>
              <a:spcBef>
                <a:spcPts val="600"/>
              </a:spcBef>
            </a:pPr>
            <a:r>
              <a:rPr lang="en-GB" altLang="en-US" sz="2000" dirty="0"/>
              <a:t>This problem is not new. For example, the semi-nomadic Turkana people of Kenya say that God (</a:t>
            </a:r>
            <a:r>
              <a:rPr lang="en-GB" altLang="en-US" sz="2000" i="1" dirty="0" err="1"/>
              <a:t>Akuj</a:t>
            </a:r>
            <a:r>
              <a:rPr lang="en-GB" altLang="en-US" sz="2000" dirty="0"/>
              <a:t>) </a:t>
            </a:r>
            <a:r>
              <a:rPr lang="en-GB" altLang="en-US" sz="2000" i="1" dirty="0"/>
              <a:t>provides</a:t>
            </a:r>
            <a:r>
              <a:rPr lang="en-GB" altLang="en-US" sz="2000" dirty="0"/>
              <a:t> good but only </a:t>
            </a:r>
            <a:r>
              <a:rPr lang="en-GB" altLang="en-US" sz="2000" i="1" dirty="0"/>
              <a:t>permits</a:t>
            </a:r>
            <a:r>
              <a:rPr lang="en-GB" altLang="en-US" sz="2000" dirty="0"/>
              <a:t> evil, and the entire Old Testament Book of Job questions the case of an innocent person who suffers horrendously. These examples imply and explore ways in which (C) might be false.</a:t>
            </a:r>
            <a:endParaRPr lang="en-US" altLang="en-US" sz="2000" dirty="0"/>
          </a:p>
          <a:p>
            <a:pPr>
              <a:lnSpc>
                <a:spcPct val="100000"/>
              </a:lnSpc>
              <a:spcBef>
                <a:spcPts val="600"/>
              </a:spcBef>
            </a:pPr>
            <a:endParaRPr lang="en-GB" altLang="en-US" dirty="0"/>
          </a:p>
          <a:p>
            <a:pPr>
              <a:lnSpc>
                <a:spcPct val="100000"/>
              </a:lnSpc>
              <a:spcAft>
                <a:spcPts val="1200"/>
              </a:spcAft>
              <a:buFont typeface="Wingdings" charset="2"/>
              <a:buNone/>
            </a:pPr>
            <a:endParaRPr lang="en-GB" altLang="en-US" dirty="0"/>
          </a:p>
          <a:p>
            <a:pPr>
              <a:lnSpc>
                <a:spcPct val="100000"/>
              </a:lnSpc>
              <a:spcAft>
                <a:spcPts val="1200"/>
              </a:spcAft>
            </a:pPr>
            <a:endParaRPr lang="en-GB" altLang="en-US" dirty="0"/>
          </a:p>
        </p:txBody>
      </p:sp>
      <p:sp>
        <p:nvSpPr>
          <p:cNvPr id="16691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C6E341B-539E-5745-935F-3EA4ABFFEFFB}" type="datetime1">
              <a:rPr lang="en-US" altLang="en-US" sz="900">
                <a:solidFill>
                  <a:srgbClr val="002147"/>
                </a:solidFill>
              </a:rPr>
              <a:pPr/>
              <a:t>7/15/20</a:t>
            </a:fld>
            <a:endParaRPr lang="en-US" altLang="en-US" sz="900">
              <a:solidFill>
                <a:srgbClr val="002147"/>
              </a:solidFill>
            </a:endParaRPr>
          </a:p>
        </p:txBody>
      </p:sp>
      <p:sp>
        <p:nvSpPr>
          <p:cNvPr id="166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95808555-4295-7048-A0BA-DF622D0B4C70}" type="slidenum">
              <a:rPr lang="en-US" altLang="en-US" sz="900">
                <a:solidFill>
                  <a:srgbClr val="002147"/>
                </a:solidFill>
              </a:rPr>
              <a:pPr/>
              <a:t>15</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FEC13819-463E-A34E-8E91-CB09F92C90D2}"/>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Does God exist?</a:t>
            </a:r>
          </a:p>
        </p:txBody>
      </p:sp>
    </p:spTree>
    <p:extLst>
      <p:ext uri="{BB962C8B-B14F-4D97-AF65-F5344CB8AC3E}">
        <p14:creationId xmlns:p14="http://schemas.microsoft.com/office/powerpoint/2010/main" val="381864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GB" altLang="en-US" dirty="0"/>
              <a:t>Are attempted proofs worthwhile?</a:t>
            </a:r>
          </a:p>
        </p:txBody>
      </p:sp>
      <p:sp>
        <p:nvSpPr>
          <p:cNvPr id="160770" name="Content Placeholder 2"/>
          <p:cNvSpPr>
            <a:spLocks noGrp="1"/>
          </p:cNvSpPr>
          <p:nvPr>
            <p:ph idx="1"/>
          </p:nvPr>
        </p:nvSpPr>
        <p:spPr>
          <a:xfrm>
            <a:off x="685800" y="1340768"/>
            <a:ext cx="7631113" cy="3744416"/>
          </a:xfrm>
        </p:spPr>
        <p:txBody>
          <a:bodyPr/>
          <a:lstStyle/>
          <a:p>
            <a:pPr>
              <a:lnSpc>
                <a:spcPct val="100000"/>
              </a:lnSpc>
              <a:spcAft>
                <a:spcPts val="1200"/>
              </a:spcAft>
            </a:pPr>
            <a:r>
              <a:rPr lang="en-GB" altLang="en-US" dirty="0"/>
              <a:t>Attempted proofs for the existence or non-existence of God have generated debates for millennia, but it is rare for anyone’s mind to be changed by such attempts.</a:t>
            </a:r>
          </a:p>
          <a:p>
            <a:pPr>
              <a:lnSpc>
                <a:spcPct val="100000"/>
              </a:lnSpc>
              <a:spcAft>
                <a:spcPts val="1200"/>
              </a:spcAft>
            </a:pPr>
            <a:r>
              <a:rPr lang="en-GB" altLang="en-US" dirty="0"/>
              <a:t>So where does a widely held belief in the existence of God come from, and what conditions or reasoning account for differences between believers and non-believers? </a:t>
            </a:r>
          </a:p>
          <a:p>
            <a:pPr>
              <a:lnSpc>
                <a:spcPct val="100000"/>
              </a:lnSpc>
              <a:spcAft>
                <a:spcPts val="1200"/>
              </a:spcAft>
            </a:pPr>
            <a:r>
              <a:rPr lang="en-GB" altLang="en-US" dirty="0"/>
              <a:t>Belief in God may be natural for human beings, even if this belief is not quite automatic. There may be some easily triggered instinctive sense of God, with the trigger associated, perhaps, with moments of crisis or of wonder.</a:t>
            </a:r>
          </a:p>
          <a:p>
            <a:pPr>
              <a:lnSpc>
                <a:spcPct val="100000"/>
              </a:lnSpc>
              <a:spcAft>
                <a:spcPts val="1200"/>
              </a:spcAft>
            </a:pPr>
            <a:endParaRPr lang="en-GB" altLang="en-US" dirty="0"/>
          </a:p>
          <a:p>
            <a:pPr>
              <a:lnSpc>
                <a:spcPct val="100000"/>
              </a:lnSpc>
              <a:spcAft>
                <a:spcPts val="1200"/>
              </a:spcAft>
            </a:pPr>
            <a:endParaRPr lang="en-GB" altLang="en-US" dirty="0"/>
          </a:p>
          <a:p>
            <a:pPr>
              <a:lnSpc>
                <a:spcPct val="100000"/>
              </a:lnSpc>
              <a:spcAft>
                <a:spcPts val="1200"/>
              </a:spcAft>
            </a:pPr>
            <a:endParaRPr lang="en-GB" altLang="en-US" dirty="0"/>
          </a:p>
          <a:p>
            <a:pPr>
              <a:lnSpc>
                <a:spcPct val="100000"/>
              </a:lnSpc>
              <a:spcAft>
                <a:spcPts val="1200"/>
              </a:spcAft>
            </a:pPr>
            <a:endParaRPr lang="en-GB" altLang="en-US" dirty="0"/>
          </a:p>
        </p:txBody>
      </p:sp>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8E98C45-A649-9642-B8BE-7BD20E9E1C1A}" type="datetime1">
              <a:rPr lang="en-US" altLang="en-US" sz="900">
                <a:solidFill>
                  <a:srgbClr val="002147"/>
                </a:solidFill>
              </a:rPr>
              <a:pPr/>
              <a:t>7/15/20</a:t>
            </a:fld>
            <a:endParaRPr lang="en-US" altLang="en-US" sz="900">
              <a:solidFill>
                <a:srgbClr val="002147"/>
              </a:solidFill>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8A013457-C026-4148-ACE8-C0D53A95F321}" type="slidenum">
              <a:rPr lang="en-US" altLang="en-US" sz="900">
                <a:solidFill>
                  <a:srgbClr val="002147"/>
                </a:solidFill>
              </a:rPr>
              <a:pPr/>
              <a:t>16</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61334B74-BD7B-1444-A27D-76BC976654FC}"/>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Does God exist?</a:t>
            </a:r>
          </a:p>
        </p:txBody>
      </p:sp>
    </p:spTree>
    <p:extLst>
      <p:ext uri="{BB962C8B-B14F-4D97-AF65-F5344CB8AC3E}">
        <p14:creationId xmlns:p14="http://schemas.microsoft.com/office/powerpoint/2010/main" val="261529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7939" name="Text Box 9"/>
          <p:cNvSpPr txBox="1">
            <a:spLocks noChangeArrowheads="1"/>
          </p:cNvSpPr>
          <p:nvPr/>
        </p:nvSpPr>
        <p:spPr bwMode="auto">
          <a:xfrm>
            <a:off x="6865219" y="1340768"/>
            <a:ext cx="194468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30000"/>
              </a:spcBef>
              <a:spcAft>
                <a:spcPct val="30000"/>
              </a:spcAft>
              <a:buChar char="•"/>
              <a:defRPr sz="2800">
                <a:solidFill>
                  <a:schemeClr val="tx1"/>
                </a:solidFill>
                <a:latin typeface="Arial"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Arial"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Arial"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Arial"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Arial"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Arial"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Arial"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Arial"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15000"/>
              </a:spcBef>
              <a:spcAft>
                <a:spcPct val="20000"/>
              </a:spcAft>
              <a:buClrTx/>
              <a:buSzTx/>
              <a:buFontTx/>
              <a:buNone/>
              <a:tabLst/>
              <a:defRPr/>
            </a:pPr>
            <a:r>
              <a:rPr lang="en-US" altLang="en-US" sz="1400" dirty="0">
                <a:solidFill>
                  <a:srgbClr val="FFFFFF"/>
                </a:solidFill>
              </a:rPr>
              <a:t>Part of the infinitely expandable “Mandelbrot Set,” first discovered in 1978 by means of computers</a:t>
            </a:r>
          </a:p>
        </p:txBody>
      </p:sp>
      <p:sp>
        <p:nvSpPr>
          <p:cNvPr id="4" name="Title 1">
            <a:extLst>
              <a:ext uri="{FF2B5EF4-FFF2-40B4-BE49-F238E27FC236}">
                <a16:creationId xmlns:a16="http://schemas.microsoft.com/office/drawing/2014/main" id="{A8D86FFC-58FF-D54C-B359-8382C430D3FC}"/>
              </a:ext>
            </a:extLst>
          </p:cNvPr>
          <p:cNvSpPr txBox="1">
            <a:spLocks/>
          </p:cNvSpPr>
          <p:nvPr/>
        </p:nvSpPr>
        <p:spPr>
          <a:xfrm>
            <a:off x="685800" y="287338"/>
            <a:ext cx="7772400" cy="935037"/>
          </a:xfrm>
          <a:prstGeom prst="rect">
            <a:avLst/>
          </a:prstGeom>
        </p:spPr>
        <p:txBody>
          <a:bodyPr/>
          <a:lstStyle>
            <a:lvl1pPr algn="l" rtl="0" eaLnBrk="0" fontAlgn="base" hangingPunct="0">
              <a:spcBef>
                <a:spcPct val="0"/>
              </a:spcBef>
              <a:spcAft>
                <a:spcPct val="0"/>
              </a:spcAft>
              <a:defRPr sz="3600" b="1">
                <a:solidFill>
                  <a:schemeClr val="tx1"/>
                </a:solidFill>
                <a:latin typeface="+mj-lt"/>
                <a:ea typeface="ＭＳ Ｐゴシック" pitchFamily="34" charset="-128"/>
                <a:cs typeface="ＭＳ Ｐゴシック" charset="0"/>
              </a:defRPr>
            </a:lvl1pPr>
            <a:lvl2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a:lstStyle>
          <a:p>
            <a:r>
              <a:rPr lang="en-GB" altLang="en-US" kern="0" dirty="0"/>
              <a:t>The wonders of inner space</a:t>
            </a:r>
            <a:br>
              <a:rPr lang="en-GB" altLang="en-US" kern="0" dirty="0"/>
            </a:br>
            <a:r>
              <a:rPr lang="en-GB" altLang="en-US" sz="2000" b="0" kern="0" dirty="0"/>
              <a:t>The Mandelbrot Set</a:t>
            </a:r>
            <a:endParaRPr lang="en-GB" altLang="en-US" sz="3200" b="0" kern="0" dirty="0"/>
          </a:p>
        </p:txBody>
      </p:sp>
    </p:spTree>
    <p:extLst>
      <p:ext uri="{BB962C8B-B14F-4D97-AF65-F5344CB8AC3E}">
        <p14:creationId xmlns:p14="http://schemas.microsoft.com/office/powerpoint/2010/main" val="2255860625"/>
      </p:ext>
    </p:extLst>
  </p:cSld>
  <p:clrMapOvr>
    <a:overrideClrMapping bg1="dk2" tx1="lt1" bg2="dk1" tx2="lt2" accent1="accent1" accent2="accent2" accent3="accent3" accent4="accent4" accent5="accent5" accent6="accent6" hlink="hlink" folHlink="folHlink"/>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Content Placeholder 7" descr="A boy smiling for the camera&#10;&#10;Description automatically generated">
            <a:extLst>
              <a:ext uri="{FF2B5EF4-FFF2-40B4-BE49-F238E27FC236}">
                <a16:creationId xmlns:a16="http://schemas.microsoft.com/office/drawing/2014/main" id="{7965B695-43B4-264D-9F6A-94AD7E8C3D42}"/>
              </a:ext>
            </a:extLst>
          </p:cNvPr>
          <p:cNvPicPr>
            <a:picLocks noGrp="1" noChangeAspect="1"/>
          </p:cNvPicPr>
          <p:nvPr>
            <p:ph idx="1"/>
          </p:nvPr>
        </p:nvPicPr>
        <p:blipFill>
          <a:blip r:embed="rId3"/>
          <a:stretch>
            <a:fillRect/>
          </a:stretch>
        </p:blipFill>
        <p:spPr>
          <a:xfrm>
            <a:off x="685800" y="1563216"/>
            <a:ext cx="3048000" cy="3810000"/>
          </a:xfrm>
        </p:spPr>
      </p:pic>
      <p:sp>
        <p:nvSpPr>
          <p:cNvPr id="4" name="Date Placeholder 3">
            <a:extLst>
              <a:ext uri="{FF2B5EF4-FFF2-40B4-BE49-F238E27FC236}">
                <a16:creationId xmlns:a16="http://schemas.microsoft.com/office/drawing/2014/main" id="{69B435BC-1E8A-B549-B253-99265D572222}"/>
              </a:ext>
            </a:extLst>
          </p:cNvPr>
          <p:cNvSpPr>
            <a:spLocks noGrp="1"/>
          </p:cNvSpPr>
          <p:nvPr>
            <p:ph type="dt" sz="half" idx="10"/>
          </p:nvPr>
        </p:nvSpPr>
        <p:spPr/>
        <p:txBody>
          <a:bodyPr/>
          <a:lstStyle/>
          <a:p>
            <a:pPr>
              <a:defRPr/>
            </a:pPr>
            <a:fld id="{09834465-3C9C-9A4F-BDD6-DE906124CEAD}" type="datetime1">
              <a:rPr lang="en-US" smtClean="0"/>
              <a:pPr>
                <a:defRPr/>
              </a:pPr>
              <a:t>7/15/20</a:t>
            </a:fld>
            <a:endParaRPr lang="en-US"/>
          </a:p>
        </p:txBody>
      </p:sp>
      <p:sp>
        <p:nvSpPr>
          <p:cNvPr id="6" name="Slide Number Placeholder 5">
            <a:extLst>
              <a:ext uri="{FF2B5EF4-FFF2-40B4-BE49-F238E27FC236}">
                <a16:creationId xmlns:a16="http://schemas.microsoft.com/office/drawing/2014/main" id="{5C6026FC-5191-714E-9A6D-D39A68BCFD81}"/>
              </a:ext>
            </a:extLst>
          </p:cNvPr>
          <p:cNvSpPr>
            <a:spLocks noGrp="1"/>
          </p:cNvSpPr>
          <p:nvPr>
            <p:ph type="sldNum" sz="quarter" idx="12"/>
          </p:nvPr>
        </p:nvSpPr>
        <p:spPr/>
        <p:txBody>
          <a:bodyPr/>
          <a:lstStyle/>
          <a:p>
            <a:r>
              <a:rPr lang="en-US" altLang="en-US"/>
              <a:t>Page </a:t>
            </a:r>
            <a:fld id="{65221080-2540-DA45-9359-D45E71B42256}" type="slidenum">
              <a:rPr lang="en-US" altLang="en-US" smtClean="0"/>
              <a:pPr/>
              <a:t>18</a:t>
            </a:fld>
            <a:endParaRPr lang="en-US" altLang="en-US"/>
          </a:p>
        </p:txBody>
      </p:sp>
      <p:sp>
        <p:nvSpPr>
          <p:cNvPr id="10" name="Title 1">
            <a:extLst>
              <a:ext uri="{FF2B5EF4-FFF2-40B4-BE49-F238E27FC236}">
                <a16:creationId xmlns:a16="http://schemas.microsoft.com/office/drawing/2014/main" id="{FD4C6967-EB91-2445-A893-3A6CB817C421}"/>
              </a:ext>
            </a:extLst>
          </p:cNvPr>
          <p:cNvSpPr txBox="1">
            <a:spLocks/>
          </p:cNvSpPr>
          <p:nvPr/>
        </p:nvSpPr>
        <p:spPr>
          <a:xfrm>
            <a:off x="685800" y="287338"/>
            <a:ext cx="7772400" cy="935037"/>
          </a:xfrm>
          <a:prstGeom prst="rect">
            <a:avLst/>
          </a:prstGeom>
        </p:spPr>
        <p:txBody>
          <a:bodyPr/>
          <a:lstStyle>
            <a:lvl1pPr algn="l" rtl="0" eaLnBrk="0" fontAlgn="base" hangingPunct="0">
              <a:spcBef>
                <a:spcPct val="0"/>
              </a:spcBef>
              <a:spcAft>
                <a:spcPct val="0"/>
              </a:spcAft>
              <a:defRPr sz="3600" b="1">
                <a:solidFill>
                  <a:schemeClr val="tx1"/>
                </a:solidFill>
                <a:latin typeface="+mj-lt"/>
                <a:ea typeface="ＭＳ Ｐゴシック" pitchFamily="34" charset="-128"/>
                <a:cs typeface="ＭＳ Ｐゴシック" charset="0"/>
              </a:defRPr>
            </a:lvl1pPr>
            <a:lvl2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a:lstStyle>
          <a:p>
            <a:r>
              <a:rPr lang="en-GB" altLang="en-US" kern="0" dirty="0">
                <a:solidFill>
                  <a:schemeClr val="bg1"/>
                </a:solidFill>
              </a:rPr>
              <a:t>The wonders of outer space</a:t>
            </a:r>
            <a:br>
              <a:rPr lang="en-GB" altLang="en-US" kern="0" dirty="0">
                <a:solidFill>
                  <a:schemeClr val="bg1"/>
                </a:solidFill>
              </a:rPr>
            </a:br>
            <a:r>
              <a:rPr lang="en-GB" altLang="en-US" sz="2000" b="0" kern="0" dirty="0">
                <a:solidFill>
                  <a:schemeClr val="bg1"/>
                </a:solidFill>
              </a:rPr>
              <a:t>Astronaut José Hernández</a:t>
            </a:r>
            <a:endParaRPr lang="en-GB" altLang="en-US" b="0" kern="0" dirty="0">
              <a:solidFill>
                <a:schemeClr val="bg1"/>
              </a:solidFill>
            </a:endParaRPr>
          </a:p>
        </p:txBody>
      </p:sp>
      <p:sp>
        <p:nvSpPr>
          <p:cNvPr id="7" name="Footer Placeholder 4">
            <a:extLst>
              <a:ext uri="{FF2B5EF4-FFF2-40B4-BE49-F238E27FC236}">
                <a16:creationId xmlns:a16="http://schemas.microsoft.com/office/drawing/2014/main" id="{D21E25DC-BFDD-CE4B-801C-ED7F8DBA53EA}"/>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Does God exist?</a:t>
            </a:r>
          </a:p>
        </p:txBody>
      </p:sp>
    </p:spTree>
    <p:extLst>
      <p:ext uri="{BB962C8B-B14F-4D97-AF65-F5344CB8AC3E}">
        <p14:creationId xmlns:p14="http://schemas.microsoft.com/office/powerpoint/2010/main" val="3187504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boy smiling for the camera&#10;&#10;Description automatically generated">
            <a:extLst>
              <a:ext uri="{FF2B5EF4-FFF2-40B4-BE49-F238E27FC236}">
                <a16:creationId xmlns:a16="http://schemas.microsoft.com/office/drawing/2014/main" id="{7965B695-43B4-264D-9F6A-94AD7E8C3D42}"/>
              </a:ext>
            </a:extLst>
          </p:cNvPr>
          <p:cNvPicPr>
            <a:picLocks noGrp="1" noChangeAspect="1"/>
          </p:cNvPicPr>
          <p:nvPr>
            <p:ph idx="1"/>
          </p:nvPr>
        </p:nvPicPr>
        <p:blipFill>
          <a:blip r:embed="rId2"/>
          <a:stretch>
            <a:fillRect/>
          </a:stretch>
        </p:blipFill>
        <p:spPr>
          <a:xfrm>
            <a:off x="685800" y="1563216"/>
            <a:ext cx="3048000" cy="3810000"/>
          </a:xfrm>
        </p:spPr>
      </p:pic>
      <p:sp>
        <p:nvSpPr>
          <p:cNvPr id="4" name="Date Placeholder 3">
            <a:extLst>
              <a:ext uri="{FF2B5EF4-FFF2-40B4-BE49-F238E27FC236}">
                <a16:creationId xmlns:a16="http://schemas.microsoft.com/office/drawing/2014/main" id="{69B435BC-1E8A-B549-B253-99265D572222}"/>
              </a:ext>
            </a:extLst>
          </p:cNvPr>
          <p:cNvSpPr>
            <a:spLocks noGrp="1"/>
          </p:cNvSpPr>
          <p:nvPr>
            <p:ph type="dt" sz="half" idx="10"/>
          </p:nvPr>
        </p:nvSpPr>
        <p:spPr/>
        <p:txBody>
          <a:bodyPr/>
          <a:lstStyle/>
          <a:p>
            <a:pPr>
              <a:defRPr/>
            </a:pPr>
            <a:fld id="{09834465-3C9C-9A4F-BDD6-DE906124CEAD}" type="datetime1">
              <a:rPr lang="en-US" smtClean="0"/>
              <a:pPr>
                <a:defRPr/>
              </a:pPr>
              <a:t>7/15/20</a:t>
            </a:fld>
            <a:endParaRPr lang="en-US"/>
          </a:p>
        </p:txBody>
      </p:sp>
      <p:sp>
        <p:nvSpPr>
          <p:cNvPr id="6" name="Slide Number Placeholder 5">
            <a:extLst>
              <a:ext uri="{FF2B5EF4-FFF2-40B4-BE49-F238E27FC236}">
                <a16:creationId xmlns:a16="http://schemas.microsoft.com/office/drawing/2014/main" id="{5C6026FC-5191-714E-9A6D-D39A68BCFD81}"/>
              </a:ext>
            </a:extLst>
          </p:cNvPr>
          <p:cNvSpPr>
            <a:spLocks noGrp="1"/>
          </p:cNvSpPr>
          <p:nvPr>
            <p:ph type="sldNum" sz="quarter" idx="12"/>
          </p:nvPr>
        </p:nvSpPr>
        <p:spPr/>
        <p:txBody>
          <a:bodyPr/>
          <a:lstStyle/>
          <a:p>
            <a:r>
              <a:rPr lang="en-US" altLang="en-US"/>
              <a:t>Page </a:t>
            </a:r>
            <a:fld id="{65221080-2540-DA45-9359-D45E71B42256}" type="slidenum">
              <a:rPr lang="en-US" altLang="en-US" smtClean="0"/>
              <a:pPr/>
              <a:t>19</a:t>
            </a:fld>
            <a:endParaRPr lang="en-US" altLang="en-US"/>
          </a:p>
        </p:txBody>
      </p:sp>
      <p:sp>
        <p:nvSpPr>
          <p:cNvPr id="10" name="Title 1">
            <a:extLst>
              <a:ext uri="{FF2B5EF4-FFF2-40B4-BE49-F238E27FC236}">
                <a16:creationId xmlns:a16="http://schemas.microsoft.com/office/drawing/2014/main" id="{FD4C6967-EB91-2445-A893-3A6CB817C421}"/>
              </a:ext>
            </a:extLst>
          </p:cNvPr>
          <p:cNvSpPr txBox="1">
            <a:spLocks/>
          </p:cNvSpPr>
          <p:nvPr/>
        </p:nvSpPr>
        <p:spPr>
          <a:xfrm>
            <a:off x="685800" y="287338"/>
            <a:ext cx="7772400" cy="1197446"/>
          </a:xfrm>
          <a:prstGeom prst="rect">
            <a:avLst/>
          </a:prstGeom>
        </p:spPr>
        <p:txBody>
          <a:bodyPr/>
          <a:lstStyle>
            <a:lvl1pPr algn="l" rtl="0" eaLnBrk="0" fontAlgn="base" hangingPunct="0">
              <a:spcBef>
                <a:spcPct val="0"/>
              </a:spcBef>
              <a:spcAft>
                <a:spcPct val="0"/>
              </a:spcAft>
              <a:defRPr sz="3600" b="1">
                <a:solidFill>
                  <a:schemeClr val="tx1"/>
                </a:solidFill>
                <a:latin typeface="+mj-lt"/>
                <a:ea typeface="ＭＳ Ｐゴシック" pitchFamily="34" charset="-128"/>
                <a:cs typeface="ＭＳ Ｐゴシック" charset="0"/>
              </a:defRPr>
            </a:lvl1pPr>
            <a:lvl2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a:lstStyle>
          <a:p>
            <a:r>
              <a:rPr lang="en-GB" altLang="en-US" sz="3200" dirty="0">
                <a:solidFill>
                  <a:srgbClr val="002147"/>
                </a:solidFill>
                <a:ea typeface="+mj-ea"/>
                <a:cs typeface="+mj-cs"/>
              </a:rPr>
              <a:t>The wonders of outer space</a:t>
            </a:r>
            <a:br>
              <a:rPr lang="en-GB" altLang="en-US" kern="0" dirty="0">
                <a:solidFill>
                  <a:schemeClr val="bg1"/>
                </a:solidFill>
              </a:rPr>
            </a:br>
            <a:r>
              <a:rPr lang="en-GB" altLang="en-US" sz="2000" b="0" kern="0" dirty="0">
                <a:solidFill>
                  <a:srgbClr val="04183B"/>
                </a:solidFill>
              </a:rPr>
              <a:t>Astronaut José Hernández, interviewed at an event of the Ian Ramsey Centre in Chile in September 2017</a:t>
            </a:r>
            <a:endParaRPr lang="en-GB" altLang="en-US" b="0" kern="0" dirty="0">
              <a:solidFill>
                <a:srgbClr val="04183B"/>
              </a:solidFill>
            </a:endParaRPr>
          </a:p>
        </p:txBody>
      </p:sp>
      <p:sp>
        <p:nvSpPr>
          <p:cNvPr id="7" name="Text Box 9">
            <a:extLst>
              <a:ext uri="{FF2B5EF4-FFF2-40B4-BE49-F238E27FC236}">
                <a16:creationId xmlns:a16="http://schemas.microsoft.com/office/drawing/2014/main" id="{D625C7E0-48C0-FA4E-BD2E-7249FC58E47E}"/>
              </a:ext>
            </a:extLst>
          </p:cNvPr>
          <p:cNvSpPr txBox="1">
            <a:spLocks noChangeArrowheads="1"/>
          </p:cNvSpPr>
          <p:nvPr/>
        </p:nvSpPr>
        <p:spPr bwMode="auto">
          <a:xfrm>
            <a:off x="3886200" y="1628800"/>
            <a:ext cx="4104456"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30000"/>
              </a:spcBef>
              <a:spcAft>
                <a:spcPct val="30000"/>
              </a:spcAft>
              <a:buChar char="•"/>
              <a:defRPr sz="2800">
                <a:solidFill>
                  <a:schemeClr val="tx1"/>
                </a:solidFill>
                <a:latin typeface="Arial"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Arial"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Arial"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Arial"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Arial"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Arial"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Arial"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Arial"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Arial" charset="0"/>
                <a:ea typeface="ＭＳ Ｐゴシック" charset="-128"/>
              </a:defRPr>
            </a:lvl9pPr>
          </a:lstStyle>
          <a:p>
            <a:pPr marL="0" marR="0" lvl="0" indent="0" defTabSz="914400" rtl="0" eaLnBrk="0" fontAlgn="base" latinLnBrk="0" hangingPunct="0">
              <a:lnSpc>
                <a:spcPct val="100000"/>
              </a:lnSpc>
              <a:spcBef>
                <a:spcPct val="15000"/>
              </a:spcBef>
              <a:spcAft>
                <a:spcPct val="20000"/>
              </a:spcAft>
              <a:buClrTx/>
              <a:buSzTx/>
              <a:buFontTx/>
              <a:buNone/>
              <a:tabLst/>
              <a:defRPr/>
            </a:pPr>
            <a:r>
              <a:rPr lang="en-US" altLang="en-US" sz="2000" dirty="0">
                <a:solidFill>
                  <a:srgbClr val="04183B"/>
                </a:solidFill>
              </a:rPr>
              <a:t>About reaching orbit and seeing the stars above the atmosphere for the first time, he stated:</a:t>
            </a:r>
            <a:br>
              <a:rPr lang="en-US" altLang="en-US" sz="2000" dirty="0">
                <a:solidFill>
                  <a:srgbClr val="04183B"/>
                </a:solidFill>
              </a:rPr>
            </a:br>
            <a:endParaRPr lang="en-US" altLang="en-US" sz="2000" dirty="0">
              <a:solidFill>
                <a:srgbClr val="04183B"/>
              </a:solidFill>
            </a:endParaRPr>
          </a:p>
          <a:p>
            <a:pPr marL="0" marR="0" lvl="0" indent="0" defTabSz="914400" rtl="0" eaLnBrk="0" fontAlgn="base" latinLnBrk="0" hangingPunct="0">
              <a:lnSpc>
                <a:spcPct val="100000"/>
              </a:lnSpc>
              <a:spcBef>
                <a:spcPct val="15000"/>
              </a:spcBef>
              <a:spcAft>
                <a:spcPct val="20000"/>
              </a:spcAft>
              <a:buClrTx/>
              <a:buSzTx/>
              <a:buFontTx/>
              <a:buNone/>
              <a:tabLst/>
              <a:defRPr/>
            </a:pPr>
            <a:r>
              <a:rPr lang="en-US" altLang="en-US" sz="2000" dirty="0">
                <a:solidFill>
                  <a:srgbClr val="04183B"/>
                </a:solidFill>
              </a:rPr>
              <a:t>“… </a:t>
            </a:r>
            <a:r>
              <a:rPr lang="en-US" altLang="en-US" sz="2000" b="1" dirty="0">
                <a:solidFill>
                  <a:srgbClr val="04183B"/>
                </a:solidFill>
              </a:rPr>
              <a:t>This is too perfect to be a coincidence. There is a Supreme Being out there that caused this </a:t>
            </a:r>
            <a:r>
              <a:rPr lang="en-US" altLang="en-US" sz="2000" dirty="0">
                <a:solidFill>
                  <a:srgbClr val="04183B"/>
                </a:solidFill>
              </a:rPr>
              <a:t>…”</a:t>
            </a:r>
          </a:p>
          <a:p>
            <a:pPr marL="0" marR="0" lvl="0" indent="0" defTabSz="914400" rtl="0" eaLnBrk="0" fontAlgn="base" latinLnBrk="0" hangingPunct="0">
              <a:lnSpc>
                <a:spcPct val="100000"/>
              </a:lnSpc>
              <a:spcBef>
                <a:spcPct val="15000"/>
              </a:spcBef>
              <a:spcAft>
                <a:spcPct val="20000"/>
              </a:spcAft>
              <a:buClrTx/>
              <a:buSzTx/>
              <a:buFontTx/>
              <a:buNone/>
              <a:tabLst/>
              <a:defRPr/>
            </a:pPr>
            <a:endParaRPr lang="en-US" altLang="en-US" sz="2000" dirty="0">
              <a:solidFill>
                <a:srgbClr val="04183B"/>
              </a:solidFill>
            </a:endParaRPr>
          </a:p>
          <a:p>
            <a:pPr lvl="0">
              <a:lnSpc>
                <a:spcPct val="100000"/>
              </a:lnSpc>
              <a:spcBef>
                <a:spcPct val="15000"/>
              </a:spcBef>
              <a:spcAft>
                <a:spcPct val="20000"/>
              </a:spcAft>
              <a:buNone/>
              <a:defRPr/>
            </a:pPr>
            <a:r>
              <a:rPr lang="en-US" altLang="en-US" sz="2000" dirty="0">
                <a:solidFill>
                  <a:srgbClr val="04183B"/>
                </a:solidFill>
              </a:rPr>
              <a:t>See the summary of the interview </a:t>
            </a:r>
            <a:r>
              <a:rPr lang="en-US" altLang="en-US" sz="2000" dirty="0">
                <a:solidFill>
                  <a:srgbClr val="04183B"/>
                </a:solidFill>
                <a:hlinkClick r:id="rId3"/>
              </a:rPr>
              <a:t>here</a:t>
            </a:r>
            <a:r>
              <a:rPr lang="en-US" altLang="en-US" sz="2000" dirty="0">
                <a:solidFill>
                  <a:srgbClr val="04183B"/>
                </a:solidFill>
              </a:rPr>
              <a:t> and the full interview </a:t>
            </a:r>
            <a:r>
              <a:rPr lang="en-US" altLang="en-US" sz="2000" dirty="0">
                <a:solidFill>
                  <a:srgbClr val="04183B"/>
                </a:solidFill>
                <a:hlinkClick r:id="rId4"/>
              </a:rPr>
              <a:t>here</a:t>
            </a:r>
            <a:r>
              <a:rPr lang="en-US" altLang="en-US" sz="2000" dirty="0">
                <a:solidFill>
                  <a:srgbClr val="04183B"/>
                </a:solidFill>
              </a:rPr>
              <a:t>.</a:t>
            </a:r>
          </a:p>
        </p:txBody>
      </p:sp>
      <p:sp>
        <p:nvSpPr>
          <p:cNvPr id="9" name="Footer Placeholder 4">
            <a:extLst>
              <a:ext uri="{FF2B5EF4-FFF2-40B4-BE49-F238E27FC236}">
                <a16:creationId xmlns:a16="http://schemas.microsoft.com/office/drawing/2014/main" id="{6BCE0058-1CF3-714C-A968-D236458DA1BC}"/>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Does God exist?</a:t>
            </a:r>
          </a:p>
        </p:txBody>
      </p:sp>
    </p:spTree>
    <p:extLst>
      <p:ext uri="{BB962C8B-B14F-4D97-AF65-F5344CB8AC3E}">
        <p14:creationId xmlns:p14="http://schemas.microsoft.com/office/powerpoint/2010/main" val="253882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table, holding, dog, covered&#10;&#10;Description automatically generated">
            <a:extLst>
              <a:ext uri="{FF2B5EF4-FFF2-40B4-BE49-F238E27FC236}">
                <a16:creationId xmlns:a16="http://schemas.microsoft.com/office/drawing/2014/main" id="{0D18925D-2AEA-F546-A56E-E3724F6C796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90960" y="1065578"/>
            <a:ext cx="7353040" cy="5037868"/>
          </a:xfrm>
          <a:prstGeom prst="rect">
            <a:avLst/>
          </a:prstGeom>
        </p:spPr>
      </p:pic>
      <p:sp>
        <p:nvSpPr>
          <p:cNvPr id="160770" name="Content Placeholder 2"/>
          <p:cNvSpPr>
            <a:spLocks noGrp="1"/>
          </p:cNvSpPr>
          <p:nvPr>
            <p:ph idx="1"/>
          </p:nvPr>
        </p:nvSpPr>
        <p:spPr>
          <a:xfrm>
            <a:off x="683568" y="470311"/>
            <a:ext cx="6193185" cy="5334953"/>
          </a:xfrm>
        </p:spPr>
        <p:txBody>
          <a:bodyPr/>
          <a:lstStyle/>
          <a:p>
            <a:pPr marL="0" indent="0">
              <a:lnSpc>
                <a:spcPct val="130000"/>
              </a:lnSpc>
              <a:spcAft>
                <a:spcPts val="1200"/>
              </a:spcAft>
              <a:buNone/>
            </a:pPr>
            <a:r>
              <a:rPr lang="en-GB" altLang="en-US" sz="3200" dirty="0"/>
              <a:t>What is ‘God’ (part 1)?</a:t>
            </a:r>
          </a:p>
          <a:p>
            <a:pPr marL="0" indent="0">
              <a:lnSpc>
                <a:spcPct val="130000"/>
              </a:lnSpc>
              <a:spcAft>
                <a:spcPts val="1200"/>
              </a:spcAft>
              <a:buNone/>
            </a:pPr>
            <a:r>
              <a:rPr lang="en-GB" altLang="en-US" sz="3200" dirty="0"/>
              <a:t>Does God exist?</a:t>
            </a:r>
          </a:p>
          <a:p>
            <a:pPr marL="0" indent="0">
              <a:lnSpc>
                <a:spcPct val="130000"/>
              </a:lnSpc>
              <a:spcAft>
                <a:spcPts val="1200"/>
              </a:spcAft>
              <a:buNone/>
            </a:pPr>
            <a:endParaRPr lang="en-GB" altLang="en-US" sz="3200" dirty="0"/>
          </a:p>
          <a:p>
            <a:pPr marL="0" indent="0">
              <a:lnSpc>
                <a:spcPct val="130000"/>
              </a:lnSpc>
              <a:spcAft>
                <a:spcPts val="1200"/>
              </a:spcAft>
              <a:buNone/>
            </a:pPr>
            <a:endParaRPr lang="en-GB" altLang="en-US" sz="3200" dirty="0"/>
          </a:p>
          <a:p>
            <a:pPr marL="0" indent="0">
              <a:lnSpc>
                <a:spcPct val="130000"/>
              </a:lnSpc>
              <a:spcAft>
                <a:spcPts val="1200"/>
              </a:spcAft>
              <a:buNone/>
            </a:pPr>
            <a:endParaRPr lang="en-GB" altLang="en-US" sz="3200" dirty="0"/>
          </a:p>
          <a:p>
            <a:pPr marL="0" indent="0">
              <a:lnSpc>
                <a:spcPct val="130000"/>
              </a:lnSpc>
              <a:spcAft>
                <a:spcPts val="1200"/>
              </a:spcAft>
              <a:buNone/>
            </a:pPr>
            <a:endParaRPr lang="en-GB" altLang="en-US" sz="3200" dirty="0"/>
          </a:p>
          <a:p>
            <a:pPr marL="0" indent="0">
              <a:lnSpc>
                <a:spcPct val="130000"/>
              </a:lnSpc>
              <a:spcAft>
                <a:spcPts val="1200"/>
              </a:spcAft>
              <a:buNone/>
            </a:pPr>
            <a:r>
              <a:rPr lang="en-GB" altLang="en-US" sz="3200" dirty="0"/>
              <a:t>What is ‘God’ (part 2)?</a:t>
            </a:r>
          </a:p>
          <a:p>
            <a:pPr marL="0" indent="0">
              <a:lnSpc>
                <a:spcPct val="130000"/>
              </a:lnSpc>
              <a:spcAft>
                <a:spcPts val="1200"/>
              </a:spcAft>
              <a:buNone/>
            </a:pPr>
            <a:r>
              <a:rPr lang="en-GB" altLang="en-US" sz="3200" dirty="0"/>
              <a:t>Concluding remarks</a:t>
            </a:r>
          </a:p>
          <a:p>
            <a:pPr algn="ctr">
              <a:lnSpc>
                <a:spcPct val="100000"/>
              </a:lnSpc>
              <a:spcAft>
                <a:spcPts val="1200"/>
              </a:spcAft>
            </a:pPr>
            <a:endParaRPr lang="en-GB" altLang="en-US" dirty="0"/>
          </a:p>
          <a:p>
            <a:pPr algn="ctr">
              <a:lnSpc>
                <a:spcPct val="100000"/>
              </a:lnSpc>
              <a:spcAft>
                <a:spcPts val="1200"/>
              </a:spcAft>
            </a:pPr>
            <a:endParaRPr lang="en-GB" altLang="en-US" dirty="0"/>
          </a:p>
          <a:p>
            <a:pPr algn="ctr">
              <a:lnSpc>
                <a:spcPct val="100000"/>
              </a:lnSpc>
              <a:spcAft>
                <a:spcPts val="1200"/>
              </a:spcAft>
            </a:pPr>
            <a:endParaRPr lang="en-GB" altLang="en-US" dirty="0"/>
          </a:p>
          <a:p>
            <a:pPr algn="ctr">
              <a:lnSpc>
                <a:spcPct val="100000"/>
              </a:lnSpc>
              <a:spcAft>
                <a:spcPts val="1200"/>
              </a:spcAft>
            </a:pPr>
            <a:endParaRPr lang="en-GB" altLang="en-US" dirty="0"/>
          </a:p>
          <a:p>
            <a:pPr algn="ctr">
              <a:lnSpc>
                <a:spcPct val="100000"/>
              </a:lnSpc>
              <a:spcAft>
                <a:spcPts val="1200"/>
              </a:spcAft>
            </a:pPr>
            <a:endParaRPr lang="en-GB" altLang="en-US" dirty="0"/>
          </a:p>
          <a:p>
            <a:pPr algn="ctr">
              <a:lnSpc>
                <a:spcPct val="100000"/>
              </a:lnSpc>
              <a:spcAft>
                <a:spcPts val="1200"/>
              </a:spcAft>
            </a:pPr>
            <a:endParaRPr lang="en-GB" altLang="en-US" dirty="0"/>
          </a:p>
        </p:txBody>
      </p:sp>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8E98C45-A649-9642-B8BE-7BD20E9E1C1A}" type="datetime1">
              <a:rPr lang="en-US" altLang="en-US" sz="900">
                <a:solidFill>
                  <a:srgbClr val="002147"/>
                </a:solidFill>
              </a:rPr>
              <a:pPr/>
              <a:t>7/15/20</a:t>
            </a:fld>
            <a:endParaRPr lang="en-US" altLang="en-US" sz="900">
              <a:solidFill>
                <a:srgbClr val="002147"/>
              </a:solidFill>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8A013457-C026-4148-ACE8-C0D53A95F321}" type="slidenum">
              <a:rPr lang="en-US" altLang="en-US" sz="900">
                <a:solidFill>
                  <a:srgbClr val="002147"/>
                </a:solidFill>
              </a:rPr>
              <a:pPr/>
              <a:t>2</a:t>
            </a:fld>
            <a:endParaRPr lang="en-US" altLang="en-US" sz="900">
              <a:solidFill>
                <a:srgbClr val="002147"/>
              </a:solidFill>
            </a:endParaRPr>
          </a:p>
        </p:txBody>
      </p:sp>
    </p:spTree>
    <p:extLst>
      <p:ext uri="{BB962C8B-B14F-4D97-AF65-F5344CB8AC3E}">
        <p14:creationId xmlns:p14="http://schemas.microsoft.com/office/powerpoint/2010/main" val="402671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GB" altLang="en-US" dirty="0"/>
              <a:t>God and the question ‘Why?’</a:t>
            </a:r>
          </a:p>
        </p:txBody>
      </p:sp>
      <p:sp>
        <p:nvSpPr>
          <p:cNvPr id="160770" name="Content Placeholder 2"/>
          <p:cNvSpPr>
            <a:spLocks noGrp="1"/>
          </p:cNvSpPr>
          <p:nvPr>
            <p:ph idx="1"/>
          </p:nvPr>
        </p:nvSpPr>
        <p:spPr>
          <a:xfrm>
            <a:off x="685800" y="980728"/>
            <a:ext cx="7631113" cy="4608512"/>
          </a:xfrm>
        </p:spPr>
        <p:txBody>
          <a:bodyPr/>
          <a:lstStyle/>
          <a:p>
            <a:pPr>
              <a:lnSpc>
                <a:spcPct val="100000"/>
              </a:lnSpc>
              <a:spcAft>
                <a:spcPts val="1200"/>
              </a:spcAft>
            </a:pPr>
            <a:r>
              <a:rPr lang="en-GB" altLang="en-US" dirty="0"/>
              <a:t>Another possibility is that a God-like role emerges from the characteristics of human reasoning.</a:t>
            </a:r>
          </a:p>
          <a:p>
            <a:pPr>
              <a:lnSpc>
                <a:spcPct val="100000"/>
              </a:lnSpc>
              <a:spcAft>
                <a:spcPts val="1200"/>
              </a:spcAft>
            </a:pPr>
            <a:r>
              <a:rPr lang="en-GB" altLang="en-US" dirty="0"/>
              <a:t>According to the philosopher Aristotle, all human beings have a natural desire to know, beyond such knowledge being useful. And to know is to know causes.</a:t>
            </a:r>
          </a:p>
          <a:p>
            <a:pPr>
              <a:lnSpc>
                <a:spcPct val="100000"/>
              </a:lnSpc>
              <a:spcAft>
                <a:spcPts val="1200"/>
              </a:spcAft>
            </a:pPr>
            <a:r>
              <a:rPr lang="en-GB" altLang="en-US" dirty="0"/>
              <a:t>As an example, consider young children. Across the world and across different languages and cultures, human children frequently ask the question “</a:t>
            </a:r>
            <a:r>
              <a:rPr lang="en-GB" altLang="en-US" b="1" dirty="0"/>
              <a:t>Why?</a:t>
            </a:r>
            <a:r>
              <a:rPr lang="en-GB" altLang="en-US" dirty="0"/>
              <a:t>” In English, a response begins, “</a:t>
            </a:r>
            <a:r>
              <a:rPr lang="en-GB" altLang="en-US" b="1" dirty="0"/>
              <a:t>Because</a:t>
            </a:r>
            <a:r>
              <a:rPr lang="en-GB" altLang="en-US" dirty="0"/>
              <a:t> …,” which has two parts: </a:t>
            </a:r>
            <a:r>
              <a:rPr lang="en-GB" altLang="en-US" i="1" dirty="0"/>
              <a:t>be</a:t>
            </a:r>
            <a:r>
              <a:rPr lang="en-GB" altLang="en-US" dirty="0"/>
              <a:t> and </a:t>
            </a:r>
            <a:r>
              <a:rPr lang="en-GB" altLang="en-US" i="1" dirty="0"/>
              <a:t>cause</a:t>
            </a:r>
            <a:r>
              <a:rPr lang="en-GB" altLang="en-US" dirty="0"/>
              <a:t>. </a:t>
            </a:r>
          </a:p>
          <a:p>
            <a:pPr>
              <a:lnSpc>
                <a:spcPct val="100000"/>
              </a:lnSpc>
              <a:spcAft>
                <a:spcPts val="1200"/>
              </a:spcAft>
            </a:pPr>
            <a:r>
              <a:rPr lang="en-GB" altLang="en-US" dirty="0"/>
              <a:t>When people ask “Why?” they are really asking, “What is the cause of some being?” And the answers can in turn be questioned, so that causes also have causes …</a:t>
            </a:r>
          </a:p>
          <a:p>
            <a:pPr>
              <a:lnSpc>
                <a:spcPct val="100000"/>
              </a:lnSpc>
              <a:spcAft>
                <a:spcPts val="1200"/>
              </a:spcAft>
            </a:pPr>
            <a:endParaRPr lang="en-GB" altLang="en-US" dirty="0"/>
          </a:p>
          <a:p>
            <a:pPr>
              <a:lnSpc>
                <a:spcPct val="100000"/>
              </a:lnSpc>
              <a:spcAft>
                <a:spcPts val="1200"/>
              </a:spcAft>
            </a:pPr>
            <a:endParaRPr lang="en-GB" altLang="en-US" dirty="0"/>
          </a:p>
          <a:p>
            <a:pPr>
              <a:lnSpc>
                <a:spcPct val="100000"/>
              </a:lnSpc>
              <a:spcAft>
                <a:spcPts val="1200"/>
              </a:spcAft>
            </a:pPr>
            <a:endParaRPr lang="en-GB" altLang="en-US" dirty="0"/>
          </a:p>
          <a:p>
            <a:pPr>
              <a:lnSpc>
                <a:spcPct val="100000"/>
              </a:lnSpc>
              <a:spcAft>
                <a:spcPts val="1200"/>
              </a:spcAft>
            </a:pPr>
            <a:endParaRPr lang="en-GB" altLang="en-US" dirty="0"/>
          </a:p>
          <a:p>
            <a:pPr>
              <a:lnSpc>
                <a:spcPct val="100000"/>
              </a:lnSpc>
              <a:spcAft>
                <a:spcPts val="1200"/>
              </a:spcAft>
            </a:pPr>
            <a:endParaRPr lang="en-GB" altLang="en-US" dirty="0"/>
          </a:p>
          <a:p>
            <a:pPr>
              <a:lnSpc>
                <a:spcPct val="100000"/>
              </a:lnSpc>
              <a:spcAft>
                <a:spcPts val="1200"/>
              </a:spcAft>
            </a:pPr>
            <a:endParaRPr lang="en-GB" altLang="en-US" dirty="0"/>
          </a:p>
        </p:txBody>
      </p:sp>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fld id="{08E98C45-A649-9642-B8BE-7BD20E9E1C1A}" type="datetime1">
              <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rPr>
              <a:pPr marL="0" marR="0" lvl="0" indent="0" algn="l" defTabSz="914400" rtl="0" eaLnBrk="0" fontAlgn="base" latinLnBrk="0" hangingPunct="0">
                <a:lnSpc>
                  <a:spcPts val="1200"/>
                </a:lnSpc>
                <a:spcBef>
                  <a:spcPct val="0"/>
                </a:spcBef>
                <a:spcAft>
                  <a:spcPct val="0"/>
                </a:spcAft>
                <a:buClrTx/>
                <a:buSzTx/>
                <a:buFontTx/>
                <a:buNone/>
                <a:tabLst/>
                <a:defRPr/>
              </a:pPr>
              <a:t>7/15/20</a:t>
            </a:fld>
            <a:endPar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rPr>
              <a:t>Page </a:t>
            </a:r>
            <a:fld id="{8A013457-C026-4148-ACE8-C0D53A95F321}" type="slidenum">
              <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rPr>
              <a:pPr marL="0" marR="0" lvl="0" indent="0" algn="l" defTabSz="914400" rtl="0" eaLnBrk="0" fontAlgn="base" latinLnBrk="0" hangingPunct="0">
                <a:lnSpc>
                  <a:spcPts val="1200"/>
                </a:lnSpc>
                <a:spcBef>
                  <a:spcPct val="0"/>
                </a:spcBef>
                <a:spcAft>
                  <a:spcPct val="0"/>
                </a:spcAft>
                <a:buClrTx/>
                <a:buSzTx/>
                <a:buFontTx/>
                <a:buNone/>
                <a:tabLst/>
                <a:defRPr/>
              </a:pPr>
              <a:t>20</a:t>
            </a:fld>
            <a:endPar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endParaRPr>
          </a:p>
        </p:txBody>
      </p:sp>
      <p:sp>
        <p:nvSpPr>
          <p:cNvPr id="7" name="Footer Placeholder 4">
            <a:extLst>
              <a:ext uri="{FF2B5EF4-FFF2-40B4-BE49-F238E27FC236}">
                <a16:creationId xmlns:a16="http://schemas.microsoft.com/office/drawing/2014/main" id="{D3149406-B127-8C45-A7F4-434CD78E94E5}"/>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Does God exist?</a:t>
            </a:r>
          </a:p>
        </p:txBody>
      </p:sp>
    </p:spTree>
    <p:extLst>
      <p:ext uri="{BB962C8B-B14F-4D97-AF65-F5344CB8AC3E}">
        <p14:creationId xmlns:p14="http://schemas.microsoft.com/office/powerpoint/2010/main" val="3372290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p:txBody>
          <a:bodyPr/>
          <a:lstStyle/>
          <a:p>
            <a:r>
              <a:rPr lang="en-GB" altLang="en-US" dirty="0"/>
              <a:t>The </a:t>
            </a:r>
            <a:r>
              <a:rPr lang="en-GB" altLang="en-US" dirty="0" err="1"/>
              <a:t>‘cause</a:t>
            </a:r>
            <a:r>
              <a:rPr lang="en-GB" altLang="en-US" dirty="0"/>
              <a:t> funnel’, knowledge to wisdom:</a:t>
            </a:r>
            <a:br>
              <a:rPr lang="en-GB" altLang="en-US" dirty="0"/>
            </a:br>
            <a:r>
              <a:rPr lang="en-GB" altLang="en-US" dirty="0"/>
              <a:t>the example of material causes</a:t>
            </a:r>
            <a:br>
              <a:rPr lang="en-GB" altLang="en-US" dirty="0"/>
            </a:br>
            <a:r>
              <a:rPr lang="en-GB" altLang="en-US" dirty="0"/>
              <a:t> </a:t>
            </a:r>
            <a:br>
              <a:rPr lang="en-GB" altLang="en-US" dirty="0"/>
            </a:br>
            <a:endParaRPr lang="en-GB" altLang="en-US" dirty="0"/>
          </a:p>
        </p:txBody>
      </p:sp>
      <p:sp>
        <p:nvSpPr>
          <p:cNvPr id="16896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B411186-174E-244D-B190-239CD333012A}" type="datetime1">
              <a:rPr lang="en-US" altLang="en-US" sz="900">
                <a:solidFill>
                  <a:srgbClr val="002147"/>
                </a:solidFill>
              </a:rPr>
              <a:pPr/>
              <a:t>7/15/20</a:t>
            </a:fld>
            <a:endParaRPr lang="en-US" altLang="en-US" sz="900">
              <a:solidFill>
                <a:srgbClr val="002147"/>
              </a:solidFill>
            </a:endParaRPr>
          </a:p>
        </p:txBody>
      </p:sp>
      <p:sp>
        <p:nvSpPr>
          <p:cNvPr id="16896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BBC35912-1382-0040-B564-F250B0AF77D3}" type="slidenum">
              <a:rPr lang="en-US" altLang="en-US" sz="900">
                <a:solidFill>
                  <a:srgbClr val="002147"/>
                </a:solidFill>
              </a:rPr>
              <a:pPr/>
              <a:t>21</a:t>
            </a:fld>
            <a:endParaRPr lang="en-US" altLang="en-US" sz="900">
              <a:solidFill>
                <a:srgbClr val="002147"/>
              </a:solidFill>
            </a:endParaRPr>
          </a:p>
        </p:txBody>
      </p:sp>
      <p:sp>
        <p:nvSpPr>
          <p:cNvPr id="168964" name="AutoShape 3"/>
          <p:cNvSpPr>
            <a:spLocks noChangeArrowheads="1"/>
          </p:cNvSpPr>
          <p:nvPr/>
        </p:nvSpPr>
        <p:spPr bwMode="auto">
          <a:xfrm rot="-5400000">
            <a:off x="3429794" y="-1313656"/>
            <a:ext cx="2357438" cy="7848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5512 w 21600"/>
              <a:gd name="T13" fmla="*/ 5512 h 21600"/>
              <a:gd name="T14" fmla="*/ 16088 w 21600"/>
              <a:gd name="T15" fmla="*/ 16088 h 21600"/>
            </a:gdLst>
            <a:ahLst/>
            <a:cxnLst>
              <a:cxn ang="T8">
                <a:pos x="T0" y="T1"/>
              </a:cxn>
              <a:cxn ang="T9">
                <a:pos x="T2" y="T3"/>
              </a:cxn>
              <a:cxn ang="T10">
                <a:pos x="T4" y="T5"/>
              </a:cxn>
              <a:cxn ang="T11">
                <a:pos x="T6" y="T7"/>
              </a:cxn>
            </a:cxnLst>
            <a:rect l="T12" t="T13" r="T14" b="T15"/>
            <a:pathLst>
              <a:path w="21600" h="21600">
                <a:moveTo>
                  <a:pt x="0" y="0"/>
                </a:moveTo>
                <a:lnTo>
                  <a:pt x="7423" y="21600"/>
                </a:lnTo>
                <a:lnTo>
                  <a:pt x="14177" y="21600"/>
                </a:lnTo>
                <a:lnTo>
                  <a:pt x="21600" y="0"/>
                </a:lnTo>
                <a:lnTo>
                  <a:pt x="0"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68965" name="Rectangle 4"/>
          <p:cNvSpPr>
            <a:spLocks noChangeArrowheads="1"/>
          </p:cNvSpPr>
          <p:nvPr/>
        </p:nvSpPr>
        <p:spPr bwMode="auto">
          <a:xfrm>
            <a:off x="8432800" y="1989138"/>
            <a:ext cx="171450" cy="1201737"/>
          </a:xfrm>
          <a:prstGeom prst="rect">
            <a:avLst/>
          </a:prstGeom>
          <a:solidFill>
            <a:srgbClr val="C5D2E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solidFill>
                <a:srgbClr val="002147"/>
              </a:solidFill>
            </a:endParaRPr>
          </a:p>
        </p:txBody>
      </p:sp>
      <p:sp>
        <p:nvSpPr>
          <p:cNvPr id="168966" name="Rectangle 5"/>
          <p:cNvSpPr>
            <a:spLocks noChangeArrowheads="1"/>
          </p:cNvSpPr>
          <p:nvPr/>
        </p:nvSpPr>
        <p:spPr bwMode="auto">
          <a:xfrm>
            <a:off x="611188" y="1268413"/>
            <a:ext cx="144462" cy="3384550"/>
          </a:xfrm>
          <a:prstGeom prst="rect">
            <a:avLst/>
          </a:prstGeom>
          <a:solidFill>
            <a:srgbClr val="C5D2E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solidFill>
                <a:srgbClr val="002147"/>
              </a:solidFill>
            </a:endParaRPr>
          </a:p>
        </p:txBody>
      </p:sp>
      <p:sp>
        <p:nvSpPr>
          <p:cNvPr id="168967" name="Rectangle 8"/>
          <p:cNvSpPr>
            <a:spLocks noChangeArrowheads="1"/>
          </p:cNvSpPr>
          <p:nvPr/>
        </p:nvSpPr>
        <p:spPr bwMode="auto">
          <a:xfrm>
            <a:off x="1042988" y="4005263"/>
            <a:ext cx="29527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110000"/>
              </a:lnSpc>
              <a:spcBef>
                <a:spcPct val="30000"/>
              </a:spcBef>
              <a:spcAft>
                <a:spcPct val="30000"/>
              </a:spcAft>
            </a:pPr>
            <a:r>
              <a:rPr lang="en-GB" altLang="en-US" sz="1700">
                <a:solidFill>
                  <a:srgbClr val="002147"/>
                </a:solidFill>
              </a:rPr>
              <a:t>Many </a:t>
            </a:r>
            <a:r>
              <a:rPr lang="en-GB" altLang="en-US" sz="1700" i="1">
                <a:solidFill>
                  <a:srgbClr val="002147"/>
                </a:solidFill>
              </a:rPr>
              <a:t>particular</a:t>
            </a:r>
            <a:r>
              <a:rPr lang="en-GB" altLang="en-US" sz="1700">
                <a:solidFill>
                  <a:srgbClr val="002147"/>
                </a:solidFill>
              </a:rPr>
              <a:t> things which are easy to know about</a:t>
            </a:r>
            <a:endParaRPr lang="en-US" altLang="en-US" sz="1700">
              <a:solidFill>
                <a:srgbClr val="002147"/>
              </a:solidFill>
            </a:endParaRPr>
          </a:p>
        </p:txBody>
      </p:sp>
      <p:sp>
        <p:nvSpPr>
          <p:cNvPr id="168968" name="Rectangle 9"/>
          <p:cNvSpPr>
            <a:spLocks noChangeArrowheads="1"/>
          </p:cNvSpPr>
          <p:nvPr/>
        </p:nvSpPr>
        <p:spPr bwMode="auto">
          <a:xfrm>
            <a:off x="4716463" y="4005263"/>
            <a:ext cx="35290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110000"/>
              </a:lnSpc>
              <a:spcBef>
                <a:spcPct val="30000"/>
              </a:spcBef>
              <a:spcAft>
                <a:spcPct val="30000"/>
              </a:spcAft>
            </a:pPr>
            <a:r>
              <a:rPr lang="en-GB" altLang="en-US" sz="1700">
                <a:solidFill>
                  <a:srgbClr val="002147"/>
                </a:solidFill>
              </a:rPr>
              <a:t>A small number of </a:t>
            </a:r>
            <a:r>
              <a:rPr lang="en-GB" altLang="en-US" sz="1700" i="1">
                <a:solidFill>
                  <a:srgbClr val="002147"/>
                </a:solidFill>
              </a:rPr>
              <a:t>universal causes</a:t>
            </a:r>
            <a:r>
              <a:rPr lang="en-GB" altLang="en-US" sz="1700">
                <a:solidFill>
                  <a:srgbClr val="002147"/>
                </a:solidFill>
              </a:rPr>
              <a:t> that are hard to discover </a:t>
            </a:r>
            <a:endParaRPr lang="en-US" altLang="en-US" sz="1700">
              <a:solidFill>
                <a:srgbClr val="002147"/>
              </a:solidFill>
            </a:endParaRPr>
          </a:p>
        </p:txBody>
      </p:sp>
      <p:sp>
        <p:nvSpPr>
          <p:cNvPr id="168969" name="Line 10"/>
          <p:cNvSpPr>
            <a:spLocks noChangeShapeType="1"/>
          </p:cNvSpPr>
          <p:nvPr/>
        </p:nvSpPr>
        <p:spPr bwMode="auto">
          <a:xfrm>
            <a:off x="1187450" y="4797425"/>
            <a:ext cx="67691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68971" name="Rectangle 10"/>
          <p:cNvSpPr>
            <a:spLocks noChangeArrowheads="1"/>
          </p:cNvSpPr>
          <p:nvPr/>
        </p:nvSpPr>
        <p:spPr bwMode="auto">
          <a:xfrm>
            <a:off x="714375" y="1916113"/>
            <a:ext cx="26019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110000"/>
              </a:lnSpc>
              <a:spcBef>
                <a:spcPct val="30000"/>
              </a:spcBef>
              <a:spcAft>
                <a:spcPct val="30000"/>
              </a:spcAft>
            </a:pPr>
            <a:r>
              <a:rPr lang="en-GB" altLang="en-US" sz="1600" i="1">
                <a:solidFill>
                  <a:srgbClr val="002147"/>
                </a:solidFill>
              </a:rPr>
              <a:t>Number of known compounds:</a:t>
            </a:r>
          </a:p>
          <a:p>
            <a:pPr algn="ctr">
              <a:lnSpc>
                <a:spcPct val="110000"/>
              </a:lnSpc>
              <a:spcBef>
                <a:spcPct val="30000"/>
              </a:spcBef>
              <a:spcAft>
                <a:spcPct val="30000"/>
              </a:spcAft>
            </a:pPr>
            <a:r>
              <a:rPr lang="en-GB" altLang="en-US" sz="1600" i="1">
                <a:solidFill>
                  <a:srgbClr val="002147"/>
                </a:solidFill>
              </a:rPr>
              <a:t>Very large:</a:t>
            </a:r>
            <a:br>
              <a:rPr lang="en-GB" altLang="en-US" sz="1600" i="1">
                <a:solidFill>
                  <a:srgbClr val="002147"/>
                </a:solidFill>
              </a:rPr>
            </a:br>
            <a:r>
              <a:rPr lang="en-GB" altLang="en-US" sz="1600" i="1">
                <a:solidFill>
                  <a:srgbClr val="002147"/>
                </a:solidFill>
              </a:rPr>
              <a:t>&gt; 30 million</a:t>
            </a:r>
            <a:endParaRPr lang="en-US" altLang="en-US" sz="1600" i="1">
              <a:solidFill>
                <a:srgbClr val="002147"/>
              </a:solidFill>
            </a:endParaRPr>
          </a:p>
        </p:txBody>
      </p:sp>
      <p:sp>
        <p:nvSpPr>
          <p:cNvPr id="168972" name="Rectangle 12"/>
          <p:cNvSpPr>
            <a:spLocks noChangeArrowheads="1"/>
          </p:cNvSpPr>
          <p:nvPr/>
        </p:nvSpPr>
        <p:spPr bwMode="auto">
          <a:xfrm>
            <a:off x="3132138" y="2092325"/>
            <a:ext cx="2297112"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110000"/>
              </a:lnSpc>
              <a:spcBef>
                <a:spcPct val="30000"/>
              </a:spcBef>
              <a:spcAft>
                <a:spcPct val="30000"/>
              </a:spcAft>
            </a:pPr>
            <a:r>
              <a:rPr lang="en-GB" altLang="en-US" sz="1600" i="1">
                <a:solidFill>
                  <a:srgbClr val="002147"/>
                </a:solidFill>
              </a:rPr>
              <a:t>Number of </a:t>
            </a:r>
            <a:br>
              <a:rPr lang="en-GB" altLang="en-US" sz="1600" i="1">
                <a:solidFill>
                  <a:srgbClr val="002147"/>
                </a:solidFill>
              </a:rPr>
            </a:br>
            <a:r>
              <a:rPr lang="en-GB" altLang="en-US" sz="1600" i="1">
                <a:solidFill>
                  <a:srgbClr val="002147"/>
                </a:solidFill>
              </a:rPr>
              <a:t>elements:</a:t>
            </a:r>
          </a:p>
          <a:p>
            <a:pPr algn="ctr">
              <a:lnSpc>
                <a:spcPct val="110000"/>
              </a:lnSpc>
              <a:spcBef>
                <a:spcPct val="30000"/>
              </a:spcBef>
              <a:spcAft>
                <a:spcPct val="30000"/>
              </a:spcAft>
            </a:pPr>
            <a:r>
              <a:rPr lang="en-GB" altLang="en-US" sz="1600" i="1">
                <a:solidFill>
                  <a:srgbClr val="002147"/>
                </a:solidFill>
              </a:rPr>
              <a:t>c. 118</a:t>
            </a:r>
            <a:endParaRPr lang="en-US" altLang="en-US" sz="1600" i="1">
              <a:solidFill>
                <a:srgbClr val="002147"/>
              </a:solidFill>
            </a:endParaRPr>
          </a:p>
        </p:txBody>
      </p:sp>
      <p:sp>
        <p:nvSpPr>
          <p:cNvPr id="168973" name="Rectangle 12"/>
          <p:cNvSpPr>
            <a:spLocks noChangeArrowheads="1"/>
          </p:cNvSpPr>
          <p:nvPr/>
        </p:nvSpPr>
        <p:spPr bwMode="auto">
          <a:xfrm>
            <a:off x="5292725" y="2276475"/>
            <a:ext cx="30956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110000"/>
              </a:lnSpc>
              <a:spcBef>
                <a:spcPct val="30000"/>
              </a:spcBef>
              <a:spcAft>
                <a:spcPct val="30000"/>
              </a:spcAft>
            </a:pPr>
            <a:r>
              <a:rPr lang="en-GB" altLang="en-US" sz="1600" i="1">
                <a:solidFill>
                  <a:srgbClr val="002147"/>
                </a:solidFill>
              </a:rPr>
              <a:t>Number of elementary particles</a:t>
            </a:r>
            <a:br>
              <a:rPr lang="en-GB" altLang="en-US" sz="1600" i="1">
                <a:solidFill>
                  <a:srgbClr val="002147"/>
                </a:solidFill>
              </a:rPr>
            </a:br>
            <a:r>
              <a:rPr lang="en-GB" altLang="en-US" sz="1600" i="1">
                <a:solidFill>
                  <a:srgbClr val="002147"/>
                </a:solidFill>
              </a:rPr>
              <a:t>12 (+ force carriers; Higgs)</a:t>
            </a:r>
            <a:endParaRPr lang="en-US" altLang="en-US" sz="1600" i="1">
              <a:solidFill>
                <a:srgbClr val="002147"/>
              </a:solidFill>
            </a:endParaRPr>
          </a:p>
        </p:txBody>
      </p:sp>
      <p:sp>
        <p:nvSpPr>
          <p:cNvPr id="168974" name="Rectangle 9"/>
          <p:cNvSpPr>
            <a:spLocks noChangeArrowheads="1"/>
          </p:cNvSpPr>
          <p:nvPr/>
        </p:nvSpPr>
        <p:spPr bwMode="auto">
          <a:xfrm>
            <a:off x="611188" y="4941888"/>
            <a:ext cx="79216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110000"/>
              </a:lnSpc>
              <a:spcBef>
                <a:spcPct val="30000"/>
              </a:spcBef>
              <a:spcAft>
                <a:spcPct val="30000"/>
              </a:spcAft>
            </a:pPr>
            <a:r>
              <a:rPr lang="en-GB" altLang="en-US" sz="1700">
                <a:solidFill>
                  <a:srgbClr val="002147"/>
                </a:solidFill>
              </a:rPr>
              <a:t>Towards knowledge of ‘first’ causes. The more remote and</a:t>
            </a:r>
            <a:br>
              <a:rPr lang="en-GB" altLang="en-US" sz="1700">
                <a:solidFill>
                  <a:srgbClr val="002147"/>
                </a:solidFill>
              </a:rPr>
            </a:br>
            <a:r>
              <a:rPr lang="en-GB" altLang="en-US" sz="1700">
                <a:solidFill>
                  <a:srgbClr val="002147"/>
                </a:solidFill>
              </a:rPr>
              <a:t>and powerful causes tend to be smaller in number, not links in an endless chain </a:t>
            </a:r>
            <a:endParaRPr lang="en-US" altLang="en-US" sz="1700">
              <a:solidFill>
                <a:srgbClr val="002147"/>
              </a:solidFill>
            </a:endParaRPr>
          </a:p>
        </p:txBody>
      </p:sp>
      <p:sp>
        <p:nvSpPr>
          <p:cNvPr id="16" name="Footer Placeholder 4">
            <a:extLst>
              <a:ext uri="{FF2B5EF4-FFF2-40B4-BE49-F238E27FC236}">
                <a16:creationId xmlns:a16="http://schemas.microsoft.com/office/drawing/2014/main" id="{4FE3B217-5AD1-0947-AFCF-D744D60B6205}"/>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Does God exist?</a:t>
            </a:r>
          </a:p>
        </p:txBody>
      </p:sp>
    </p:spTree>
    <p:extLst>
      <p:ext uri="{BB962C8B-B14F-4D97-AF65-F5344CB8AC3E}">
        <p14:creationId xmlns:p14="http://schemas.microsoft.com/office/powerpoint/2010/main" val="82169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3010937-C378-BB49-AD2B-F8264B7C62E5}" type="datetime1">
              <a:rPr lang="en-US" altLang="en-US" sz="900">
                <a:solidFill>
                  <a:srgbClr val="002147"/>
                </a:solidFill>
              </a:rPr>
              <a:pPr/>
              <a:t>7/15/20</a:t>
            </a:fld>
            <a:endParaRPr lang="en-US" altLang="en-US" sz="900">
              <a:solidFill>
                <a:srgbClr val="002147"/>
              </a:solidFill>
            </a:endParaRPr>
          </a:p>
        </p:txBody>
      </p:sp>
      <p:sp>
        <p:nvSpPr>
          <p:cNvPr id="16998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28F7074E-E59D-C048-98BD-DB4C555421B1}" type="slidenum">
              <a:rPr lang="en-US" altLang="en-US" sz="900">
                <a:solidFill>
                  <a:srgbClr val="002147"/>
                </a:solidFill>
              </a:rPr>
              <a:pPr/>
              <a:t>22</a:t>
            </a:fld>
            <a:endParaRPr lang="en-US" altLang="en-US" sz="900">
              <a:solidFill>
                <a:srgbClr val="002147"/>
              </a:solidFill>
            </a:endParaRPr>
          </a:p>
        </p:txBody>
      </p:sp>
      <p:sp>
        <p:nvSpPr>
          <p:cNvPr id="169988" name="AutoShape 3"/>
          <p:cNvSpPr>
            <a:spLocks noChangeArrowheads="1"/>
          </p:cNvSpPr>
          <p:nvPr/>
        </p:nvSpPr>
        <p:spPr bwMode="auto">
          <a:xfrm rot="-5400000">
            <a:off x="3429794" y="-1313656"/>
            <a:ext cx="2357438" cy="7848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5512 w 21600"/>
              <a:gd name="T13" fmla="*/ 5512 h 21600"/>
              <a:gd name="T14" fmla="*/ 16088 w 21600"/>
              <a:gd name="T15" fmla="*/ 16088 h 21600"/>
            </a:gdLst>
            <a:ahLst/>
            <a:cxnLst>
              <a:cxn ang="T8">
                <a:pos x="T0" y="T1"/>
              </a:cxn>
              <a:cxn ang="T9">
                <a:pos x="T2" y="T3"/>
              </a:cxn>
              <a:cxn ang="T10">
                <a:pos x="T4" y="T5"/>
              </a:cxn>
              <a:cxn ang="T11">
                <a:pos x="T6" y="T7"/>
              </a:cxn>
            </a:cxnLst>
            <a:rect l="T12" t="T13" r="T14" b="T15"/>
            <a:pathLst>
              <a:path w="21600" h="21600">
                <a:moveTo>
                  <a:pt x="0" y="0"/>
                </a:moveTo>
                <a:lnTo>
                  <a:pt x="7423" y="21600"/>
                </a:lnTo>
                <a:lnTo>
                  <a:pt x="14177" y="21600"/>
                </a:lnTo>
                <a:lnTo>
                  <a:pt x="21600" y="0"/>
                </a:lnTo>
                <a:lnTo>
                  <a:pt x="0"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69989" name="Rectangle 4"/>
          <p:cNvSpPr>
            <a:spLocks noChangeArrowheads="1"/>
          </p:cNvSpPr>
          <p:nvPr/>
        </p:nvSpPr>
        <p:spPr bwMode="auto">
          <a:xfrm>
            <a:off x="8432800" y="1989138"/>
            <a:ext cx="171450" cy="1201737"/>
          </a:xfrm>
          <a:prstGeom prst="rect">
            <a:avLst/>
          </a:prstGeom>
          <a:solidFill>
            <a:srgbClr val="C5D2E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solidFill>
                <a:srgbClr val="002147"/>
              </a:solidFill>
            </a:endParaRPr>
          </a:p>
        </p:txBody>
      </p:sp>
      <p:sp>
        <p:nvSpPr>
          <p:cNvPr id="169990" name="Rectangle 5"/>
          <p:cNvSpPr>
            <a:spLocks noChangeArrowheads="1"/>
          </p:cNvSpPr>
          <p:nvPr/>
        </p:nvSpPr>
        <p:spPr bwMode="auto">
          <a:xfrm>
            <a:off x="611188" y="1268413"/>
            <a:ext cx="144462" cy="3384550"/>
          </a:xfrm>
          <a:prstGeom prst="rect">
            <a:avLst/>
          </a:prstGeom>
          <a:solidFill>
            <a:srgbClr val="C5D2E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solidFill>
                <a:srgbClr val="002147"/>
              </a:solidFill>
            </a:endParaRPr>
          </a:p>
        </p:txBody>
      </p:sp>
      <p:sp>
        <p:nvSpPr>
          <p:cNvPr id="169991" name="Rectangle 6"/>
          <p:cNvSpPr>
            <a:spLocks noChangeArrowheads="1"/>
          </p:cNvSpPr>
          <p:nvPr/>
        </p:nvSpPr>
        <p:spPr bwMode="auto">
          <a:xfrm>
            <a:off x="611188" y="1995488"/>
            <a:ext cx="295275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110000"/>
              </a:lnSpc>
              <a:spcBef>
                <a:spcPct val="30000"/>
              </a:spcBef>
              <a:spcAft>
                <a:spcPct val="30000"/>
              </a:spcAft>
            </a:pPr>
            <a:r>
              <a:rPr lang="en-GB" altLang="en-US" sz="1800" i="1" dirty="0">
                <a:solidFill>
                  <a:srgbClr val="002147"/>
                </a:solidFill>
              </a:rPr>
              <a:t>Particular human actions (waking up, washing, eating, lunch with friends, going to college etc.)</a:t>
            </a:r>
            <a:endParaRPr lang="en-US" altLang="en-US" sz="1800" i="1" dirty="0">
              <a:solidFill>
                <a:srgbClr val="002147"/>
              </a:solidFill>
            </a:endParaRPr>
          </a:p>
        </p:txBody>
      </p:sp>
      <p:sp>
        <p:nvSpPr>
          <p:cNvPr id="25609" name="Rectangle 7"/>
          <p:cNvSpPr>
            <a:spLocks noChangeArrowheads="1"/>
          </p:cNvSpPr>
          <p:nvPr/>
        </p:nvSpPr>
        <p:spPr bwMode="auto">
          <a:xfrm>
            <a:off x="3706813" y="2147888"/>
            <a:ext cx="187325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110000"/>
              </a:lnSpc>
              <a:spcBef>
                <a:spcPct val="30000"/>
              </a:spcBef>
              <a:spcAft>
                <a:spcPct val="30000"/>
              </a:spcAft>
            </a:pPr>
            <a:r>
              <a:rPr lang="en-GB" altLang="en-US" sz="1800" i="1">
                <a:solidFill>
                  <a:srgbClr val="002147"/>
                </a:solidFill>
              </a:rPr>
              <a:t>Flourishing  of body, society and mind</a:t>
            </a:r>
            <a:endParaRPr lang="en-US" altLang="en-US" sz="1800" i="1">
              <a:solidFill>
                <a:srgbClr val="002147"/>
              </a:solidFill>
            </a:endParaRPr>
          </a:p>
        </p:txBody>
      </p:sp>
      <p:sp>
        <p:nvSpPr>
          <p:cNvPr id="25613" name="Rectangle 12"/>
          <p:cNvSpPr>
            <a:spLocks noChangeArrowheads="1"/>
          </p:cNvSpPr>
          <p:nvPr/>
        </p:nvSpPr>
        <p:spPr bwMode="auto">
          <a:xfrm>
            <a:off x="6011863" y="2452688"/>
            <a:ext cx="208915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110000"/>
              </a:lnSpc>
              <a:spcBef>
                <a:spcPct val="30000"/>
              </a:spcBef>
              <a:spcAft>
                <a:spcPct val="30000"/>
              </a:spcAft>
            </a:pPr>
            <a:r>
              <a:rPr lang="en-GB" altLang="en-US" sz="1800" i="1">
                <a:solidFill>
                  <a:srgbClr val="002147"/>
                </a:solidFill>
              </a:rPr>
              <a:t>Happiness</a:t>
            </a:r>
            <a:endParaRPr lang="en-US" altLang="en-US" sz="1800" i="1">
              <a:solidFill>
                <a:srgbClr val="002147"/>
              </a:solidFill>
            </a:endParaRPr>
          </a:p>
        </p:txBody>
      </p:sp>
      <p:sp>
        <p:nvSpPr>
          <p:cNvPr id="169995" name="Rectangle 8"/>
          <p:cNvSpPr>
            <a:spLocks noChangeArrowheads="1"/>
          </p:cNvSpPr>
          <p:nvPr/>
        </p:nvSpPr>
        <p:spPr bwMode="auto">
          <a:xfrm>
            <a:off x="1042988" y="4005263"/>
            <a:ext cx="29527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110000"/>
              </a:lnSpc>
              <a:spcBef>
                <a:spcPct val="30000"/>
              </a:spcBef>
              <a:spcAft>
                <a:spcPct val="30000"/>
              </a:spcAft>
            </a:pPr>
            <a:r>
              <a:rPr lang="en-GB" altLang="en-US" sz="1700">
                <a:solidFill>
                  <a:srgbClr val="002147"/>
                </a:solidFill>
              </a:rPr>
              <a:t>Many </a:t>
            </a:r>
            <a:r>
              <a:rPr lang="en-GB" altLang="en-US" sz="1700" i="1">
                <a:solidFill>
                  <a:srgbClr val="002147"/>
                </a:solidFill>
              </a:rPr>
              <a:t>particular</a:t>
            </a:r>
            <a:r>
              <a:rPr lang="en-GB" altLang="en-US" sz="1700">
                <a:solidFill>
                  <a:srgbClr val="002147"/>
                </a:solidFill>
              </a:rPr>
              <a:t> things which are easy to know about</a:t>
            </a:r>
            <a:endParaRPr lang="en-US" altLang="en-US" sz="1700">
              <a:solidFill>
                <a:srgbClr val="002147"/>
              </a:solidFill>
            </a:endParaRPr>
          </a:p>
        </p:txBody>
      </p:sp>
      <p:sp>
        <p:nvSpPr>
          <p:cNvPr id="169996" name="Rectangle 9"/>
          <p:cNvSpPr>
            <a:spLocks noChangeArrowheads="1"/>
          </p:cNvSpPr>
          <p:nvPr/>
        </p:nvSpPr>
        <p:spPr bwMode="auto">
          <a:xfrm>
            <a:off x="4716463" y="4005263"/>
            <a:ext cx="35290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110000"/>
              </a:lnSpc>
              <a:spcBef>
                <a:spcPct val="30000"/>
              </a:spcBef>
              <a:spcAft>
                <a:spcPct val="30000"/>
              </a:spcAft>
            </a:pPr>
            <a:r>
              <a:rPr lang="en-GB" altLang="en-US" sz="1700">
                <a:solidFill>
                  <a:srgbClr val="002147"/>
                </a:solidFill>
              </a:rPr>
              <a:t>A small number of </a:t>
            </a:r>
            <a:r>
              <a:rPr lang="en-GB" altLang="en-US" sz="1700" i="1">
                <a:solidFill>
                  <a:srgbClr val="002147"/>
                </a:solidFill>
              </a:rPr>
              <a:t>universal causes</a:t>
            </a:r>
            <a:r>
              <a:rPr lang="en-GB" altLang="en-US" sz="1700">
                <a:solidFill>
                  <a:srgbClr val="002147"/>
                </a:solidFill>
              </a:rPr>
              <a:t> that are hard to discover </a:t>
            </a:r>
            <a:endParaRPr lang="en-US" altLang="en-US" sz="1700">
              <a:solidFill>
                <a:srgbClr val="002147"/>
              </a:solidFill>
            </a:endParaRPr>
          </a:p>
        </p:txBody>
      </p:sp>
      <p:sp>
        <p:nvSpPr>
          <p:cNvPr id="169997" name="Line 10"/>
          <p:cNvSpPr>
            <a:spLocks noChangeShapeType="1"/>
          </p:cNvSpPr>
          <p:nvPr/>
        </p:nvSpPr>
        <p:spPr bwMode="auto">
          <a:xfrm>
            <a:off x="1187450" y="4797425"/>
            <a:ext cx="67691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69998" name="Rectangle 9"/>
          <p:cNvSpPr>
            <a:spLocks noChangeArrowheads="1"/>
          </p:cNvSpPr>
          <p:nvPr/>
        </p:nvSpPr>
        <p:spPr bwMode="auto">
          <a:xfrm>
            <a:off x="611188" y="4941888"/>
            <a:ext cx="79216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lnSpc>
                <a:spcPct val="110000"/>
              </a:lnSpc>
              <a:spcBef>
                <a:spcPct val="30000"/>
              </a:spcBef>
              <a:spcAft>
                <a:spcPct val="30000"/>
              </a:spcAft>
            </a:pPr>
            <a:r>
              <a:rPr lang="en-GB" altLang="en-US" sz="1700">
                <a:solidFill>
                  <a:srgbClr val="002147"/>
                </a:solidFill>
              </a:rPr>
              <a:t>Towards knowledge of ‘first’ causes. The more remote and</a:t>
            </a:r>
            <a:br>
              <a:rPr lang="en-GB" altLang="en-US" sz="1700">
                <a:solidFill>
                  <a:srgbClr val="002147"/>
                </a:solidFill>
              </a:rPr>
            </a:br>
            <a:r>
              <a:rPr lang="en-GB" altLang="en-US" sz="1700">
                <a:solidFill>
                  <a:srgbClr val="002147"/>
                </a:solidFill>
              </a:rPr>
              <a:t>and powerful causes tend to be smaller in number, not links in an endless chain </a:t>
            </a:r>
            <a:endParaRPr lang="en-US" altLang="en-US" sz="1700">
              <a:solidFill>
                <a:srgbClr val="002147"/>
              </a:solidFill>
            </a:endParaRPr>
          </a:p>
        </p:txBody>
      </p:sp>
      <p:sp>
        <p:nvSpPr>
          <p:cNvPr id="21" name="Title 1">
            <a:extLst>
              <a:ext uri="{FF2B5EF4-FFF2-40B4-BE49-F238E27FC236}">
                <a16:creationId xmlns:a16="http://schemas.microsoft.com/office/drawing/2014/main" id="{90AF8846-2DB8-A446-BAC9-36AA795EB865}"/>
              </a:ext>
            </a:extLst>
          </p:cNvPr>
          <p:cNvSpPr>
            <a:spLocks noGrp="1"/>
          </p:cNvSpPr>
          <p:nvPr>
            <p:ph type="title"/>
          </p:nvPr>
        </p:nvSpPr>
        <p:spPr>
          <a:xfrm>
            <a:off x="685800" y="287338"/>
            <a:ext cx="7772400" cy="935037"/>
          </a:xfrm>
        </p:spPr>
        <p:txBody>
          <a:bodyPr/>
          <a:lstStyle/>
          <a:p>
            <a:r>
              <a:rPr lang="en-GB" altLang="en-US" dirty="0"/>
              <a:t>The </a:t>
            </a:r>
            <a:r>
              <a:rPr lang="en-GB" altLang="en-US" dirty="0" err="1"/>
              <a:t>‘cause</a:t>
            </a:r>
            <a:r>
              <a:rPr lang="en-GB" altLang="en-US" dirty="0"/>
              <a:t> funnel’, knowledge to wisdom:</a:t>
            </a:r>
            <a:br>
              <a:rPr lang="en-GB" altLang="en-US" dirty="0"/>
            </a:br>
            <a:r>
              <a:rPr lang="en-GB" altLang="en-US" dirty="0"/>
              <a:t>the example of motivational causes</a:t>
            </a:r>
            <a:br>
              <a:rPr lang="en-GB" altLang="en-US" dirty="0"/>
            </a:br>
            <a:r>
              <a:rPr lang="en-GB" altLang="en-US" dirty="0"/>
              <a:t> </a:t>
            </a:r>
            <a:br>
              <a:rPr lang="en-GB" altLang="en-US" dirty="0"/>
            </a:br>
            <a:endParaRPr lang="en-GB" altLang="en-US" dirty="0"/>
          </a:p>
        </p:txBody>
      </p:sp>
      <p:sp>
        <p:nvSpPr>
          <p:cNvPr id="16" name="Footer Placeholder 4">
            <a:extLst>
              <a:ext uri="{FF2B5EF4-FFF2-40B4-BE49-F238E27FC236}">
                <a16:creationId xmlns:a16="http://schemas.microsoft.com/office/drawing/2014/main" id="{56E3FDE8-42F1-4540-849C-6C13BD3BB88F}"/>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Does God exist?</a:t>
            </a:r>
          </a:p>
        </p:txBody>
      </p:sp>
    </p:spTree>
    <p:extLst>
      <p:ext uri="{BB962C8B-B14F-4D97-AF65-F5344CB8AC3E}">
        <p14:creationId xmlns:p14="http://schemas.microsoft.com/office/powerpoint/2010/main" val="3518340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fade">
                                      <p:cBhvr>
                                        <p:cTn id="7" dur="500"/>
                                        <p:tgtEl>
                                          <p:spTgt spid="256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13"/>
                                        </p:tgtEl>
                                        <p:attrNameLst>
                                          <p:attrName>style.visibility</p:attrName>
                                        </p:attrNameLst>
                                      </p:cBhvr>
                                      <p:to>
                                        <p:strVal val="visible"/>
                                      </p:to>
                                    </p:set>
                                    <p:animEffect transition="in" filter="fade">
                                      <p:cBhvr>
                                        <p:cTn id="12" dur="500"/>
                                        <p:tgtEl>
                                          <p:spTgt spid="25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P spid="256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GB" altLang="en-US" dirty="0"/>
              <a:t>Implications of the funnel</a:t>
            </a:r>
          </a:p>
        </p:txBody>
      </p:sp>
      <p:sp>
        <p:nvSpPr>
          <p:cNvPr id="160770" name="Content Placeholder 2"/>
          <p:cNvSpPr>
            <a:spLocks noGrp="1"/>
          </p:cNvSpPr>
          <p:nvPr>
            <p:ph idx="1"/>
          </p:nvPr>
        </p:nvSpPr>
        <p:spPr>
          <a:xfrm>
            <a:off x="685800" y="1484784"/>
            <a:ext cx="7631113" cy="3672408"/>
          </a:xfrm>
        </p:spPr>
        <p:txBody>
          <a:bodyPr/>
          <a:lstStyle/>
          <a:p>
            <a:pPr>
              <a:lnSpc>
                <a:spcPct val="100000"/>
              </a:lnSpc>
              <a:spcAft>
                <a:spcPts val="1200"/>
              </a:spcAft>
            </a:pPr>
            <a:r>
              <a:rPr lang="en-GB" altLang="en-US" dirty="0"/>
              <a:t>The material causes of reality, and the motivational causes of human action, lead to a similar pattern. Instead of a chain, the causes of causes of causes etc. form a kind of </a:t>
            </a:r>
            <a:r>
              <a:rPr lang="en-GB" altLang="en-US" b="1" dirty="0"/>
              <a:t>funnel</a:t>
            </a:r>
            <a:r>
              <a:rPr lang="en-GB" altLang="en-US" dirty="0"/>
              <a:t>: an ever-smaller number of ever-more-powerful causes.</a:t>
            </a:r>
          </a:p>
          <a:p>
            <a:pPr>
              <a:lnSpc>
                <a:spcPct val="100000"/>
              </a:lnSpc>
              <a:spcAft>
                <a:spcPts val="1200"/>
              </a:spcAft>
            </a:pPr>
            <a:r>
              <a:rPr lang="en-GB" altLang="en-US" dirty="0"/>
              <a:t>Towards the right-hand side of the funnel are causes that are of interest to </a:t>
            </a:r>
            <a:r>
              <a:rPr lang="en-GB" altLang="en-US" b="1" dirty="0"/>
              <a:t>philosophy</a:t>
            </a:r>
            <a:r>
              <a:rPr lang="en-GB" altLang="en-US" dirty="0"/>
              <a:t>. Philosophy is the love of wisdom which deals with first causes and principles of things.  </a:t>
            </a:r>
          </a:p>
          <a:p>
            <a:pPr>
              <a:lnSpc>
                <a:spcPct val="100000"/>
              </a:lnSpc>
              <a:spcAft>
                <a:spcPts val="1200"/>
              </a:spcAft>
            </a:pPr>
            <a:r>
              <a:rPr lang="en-GB" altLang="en-US" dirty="0"/>
              <a:t>Confronted with a pattern of causation forming a funnel like this, what does curiosity prompt you to ask?</a:t>
            </a:r>
          </a:p>
          <a:p>
            <a:pPr>
              <a:lnSpc>
                <a:spcPct val="100000"/>
              </a:lnSpc>
              <a:spcAft>
                <a:spcPts val="1200"/>
              </a:spcAft>
            </a:pPr>
            <a:endParaRPr lang="en-GB" altLang="en-US" dirty="0"/>
          </a:p>
          <a:p>
            <a:pPr>
              <a:lnSpc>
                <a:spcPct val="100000"/>
              </a:lnSpc>
              <a:spcAft>
                <a:spcPts val="1200"/>
              </a:spcAft>
            </a:pPr>
            <a:endParaRPr lang="en-GB" altLang="en-US" dirty="0"/>
          </a:p>
          <a:p>
            <a:pPr>
              <a:lnSpc>
                <a:spcPct val="100000"/>
              </a:lnSpc>
              <a:spcAft>
                <a:spcPts val="1200"/>
              </a:spcAft>
            </a:pPr>
            <a:endParaRPr lang="en-GB" altLang="en-US" dirty="0"/>
          </a:p>
          <a:p>
            <a:pPr>
              <a:lnSpc>
                <a:spcPct val="100000"/>
              </a:lnSpc>
              <a:spcAft>
                <a:spcPts val="1200"/>
              </a:spcAft>
            </a:pPr>
            <a:endParaRPr lang="en-GB" altLang="en-US" dirty="0"/>
          </a:p>
          <a:p>
            <a:pPr>
              <a:lnSpc>
                <a:spcPct val="100000"/>
              </a:lnSpc>
              <a:spcAft>
                <a:spcPts val="1200"/>
              </a:spcAft>
            </a:pPr>
            <a:endParaRPr lang="en-GB" altLang="en-US" dirty="0"/>
          </a:p>
        </p:txBody>
      </p:sp>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fld id="{08E98C45-A649-9642-B8BE-7BD20E9E1C1A}" type="datetime1">
              <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rPr>
              <a:pPr marL="0" marR="0" lvl="0" indent="0" algn="l" defTabSz="914400" rtl="0" eaLnBrk="0" fontAlgn="base" latinLnBrk="0" hangingPunct="0">
                <a:lnSpc>
                  <a:spcPts val="1200"/>
                </a:lnSpc>
                <a:spcBef>
                  <a:spcPct val="0"/>
                </a:spcBef>
                <a:spcAft>
                  <a:spcPct val="0"/>
                </a:spcAft>
                <a:buClrTx/>
                <a:buSzTx/>
                <a:buFontTx/>
                <a:buNone/>
                <a:tabLst/>
                <a:defRPr/>
              </a:pPr>
              <a:t>7/15/20</a:t>
            </a:fld>
            <a:endPar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rPr>
              <a:t>Page </a:t>
            </a:r>
            <a:fld id="{8A013457-C026-4148-ACE8-C0D53A95F321}" type="slidenum">
              <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rPr>
              <a:pPr marL="0" marR="0" lvl="0" indent="0" algn="l" defTabSz="914400" rtl="0" eaLnBrk="0" fontAlgn="base" latinLnBrk="0" hangingPunct="0">
                <a:lnSpc>
                  <a:spcPts val="1200"/>
                </a:lnSpc>
                <a:spcBef>
                  <a:spcPct val="0"/>
                </a:spcBef>
                <a:spcAft>
                  <a:spcPct val="0"/>
                </a:spcAft>
                <a:buClrTx/>
                <a:buSzTx/>
                <a:buFontTx/>
                <a:buNone/>
                <a:tabLst/>
                <a:defRPr/>
              </a:pPr>
              <a:t>23</a:t>
            </a:fld>
            <a:endPar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endParaRPr>
          </a:p>
        </p:txBody>
      </p:sp>
      <p:sp>
        <p:nvSpPr>
          <p:cNvPr id="7" name="Footer Placeholder 4">
            <a:extLst>
              <a:ext uri="{FF2B5EF4-FFF2-40B4-BE49-F238E27FC236}">
                <a16:creationId xmlns:a16="http://schemas.microsoft.com/office/drawing/2014/main" id="{03E6A6F1-10AF-6547-84C9-16276F550B93}"/>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Does God exist?</a:t>
            </a:r>
          </a:p>
        </p:txBody>
      </p:sp>
    </p:spTree>
    <p:extLst>
      <p:ext uri="{BB962C8B-B14F-4D97-AF65-F5344CB8AC3E}">
        <p14:creationId xmlns:p14="http://schemas.microsoft.com/office/powerpoint/2010/main" val="3478431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GB" altLang="en-US" dirty="0"/>
              <a:t>Towards a First Cause?</a:t>
            </a:r>
          </a:p>
        </p:txBody>
      </p:sp>
      <p:sp>
        <p:nvSpPr>
          <p:cNvPr id="160770" name="Content Placeholder 2"/>
          <p:cNvSpPr>
            <a:spLocks noGrp="1"/>
          </p:cNvSpPr>
          <p:nvPr>
            <p:ph idx="1"/>
          </p:nvPr>
        </p:nvSpPr>
        <p:spPr>
          <a:xfrm>
            <a:off x="685800" y="1196752"/>
            <a:ext cx="7631113" cy="4608512"/>
          </a:xfrm>
        </p:spPr>
        <p:txBody>
          <a:bodyPr/>
          <a:lstStyle/>
          <a:p>
            <a:pPr>
              <a:lnSpc>
                <a:spcPct val="100000"/>
              </a:lnSpc>
              <a:spcAft>
                <a:spcPts val="1200"/>
              </a:spcAft>
            </a:pPr>
            <a:r>
              <a:rPr lang="en-GB" altLang="en-US" dirty="0"/>
              <a:t>A natural question to ask is, of course, </a:t>
            </a:r>
            <a:r>
              <a:rPr lang="en-GB" altLang="en-US" i="1" dirty="0"/>
              <a:t>what is at the end of the funnel</a:t>
            </a:r>
            <a:r>
              <a:rPr lang="en-GB" altLang="en-US" dirty="0"/>
              <a:t>, if indeed it has an end? If there is an end of the funnel, then to be what it is, it must have the following characteristic: </a:t>
            </a:r>
            <a:r>
              <a:rPr lang="en-GB" altLang="en-US" i="1" dirty="0"/>
              <a:t>it causes everything else but is not itself caused</a:t>
            </a:r>
            <a:r>
              <a:rPr lang="en-GB" altLang="en-US" dirty="0"/>
              <a:t>, because it has to terminate the funnel.</a:t>
            </a:r>
          </a:p>
          <a:p>
            <a:pPr>
              <a:lnSpc>
                <a:spcPct val="100000"/>
              </a:lnSpc>
              <a:spcAft>
                <a:spcPts val="1200"/>
              </a:spcAft>
            </a:pPr>
            <a:r>
              <a:rPr lang="en-GB" altLang="en-US" dirty="0"/>
              <a:t>We give a special name to this cause of all things, namely the </a:t>
            </a:r>
            <a:r>
              <a:rPr lang="en-GB" altLang="en-US" b="1" dirty="0"/>
              <a:t>First Cause</a:t>
            </a:r>
            <a:r>
              <a:rPr lang="en-GB" altLang="en-US" dirty="0"/>
              <a:t>, a common name for which is ‘</a:t>
            </a:r>
            <a:r>
              <a:rPr lang="en-GB" altLang="en-US" b="1" dirty="0"/>
              <a:t>God’</a:t>
            </a:r>
            <a:r>
              <a:rPr lang="en-GB" altLang="en-US" dirty="0"/>
              <a:t>. This conclusion does not, however, tell us very much about this First Cause beyond excluding certain possibilities. </a:t>
            </a:r>
          </a:p>
          <a:p>
            <a:pPr>
              <a:lnSpc>
                <a:spcPct val="100000"/>
              </a:lnSpc>
              <a:spcAft>
                <a:spcPts val="1200"/>
              </a:spcAft>
            </a:pPr>
            <a:r>
              <a:rPr lang="en-GB" altLang="en-US" dirty="0"/>
              <a:t>For example, the First Cause cannot be any material thing. Material things are changeable. Since change is relative to something, the First Cause would no longer be first.</a:t>
            </a:r>
          </a:p>
          <a:p>
            <a:pPr>
              <a:lnSpc>
                <a:spcPct val="100000"/>
              </a:lnSpc>
              <a:spcAft>
                <a:spcPts val="1200"/>
              </a:spcAft>
            </a:pPr>
            <a:endParaRPr lang="en-GB" altLang="en-US" dirty="0"/>
          </a:p>
          <a:p>
            <a:pPr>
              <a:lnSpc>
                <a:spcPct val="100000"/>
              </a:lnSpc>
              <a:spcAft>
                <a:spcPts val="1200"/>
              </a:spcAft>
            </a:pPr>
            <a:endParaRPr lang="en-GB" altLang="en-US" dirty="0"/>
          </a:p>
          <a:p>
            <a:pPr>
              <a:lnSpc>
                <a:spcPct val="100000"/>
              </a:lnSpc>
              <a:spcAft>
                <a:spcPts val="1200"/>
              </a:spcAft>
            </a:pPr>
            <a:endParaRPr lang="en-GB" altLang="en-US" dirty="0"/>
          </a:p>
        </p:txBody>
      </p:sp>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fld id="{08E98C45-A649-9642-B8BE-7BD20E9E1C1A}" type="datetime1">
              <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rPr>
              <a:pPr marL="0" marR="0" lvl="0" indent="0" algn="l" defTabSz="914400" rtl="0" eaLnBrk="0" fontAlgn="base" latinLnBrk="0" hangingPunct="0">
                <a:lnSpc>
                  <a:spcPts val="1200"/>
                </a:lnSpc>
                <a:spcBef>
                  <a:spcPct val="0"/>
                </a:spcBef>
                <a:spcAft>
                  <a:spcPct val="0"/>
                </a:spcAft>
                <a:buClrTx/>
                <a:buSzTx/>
                <a:buFontTx/>
                <a:buNone/>
                <a:tabLst/>
                <a:defRPr/>
              </a:pPr>
              <a:t>7/15/20</a:t>
            </a:fld>
            <a:endPar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rPr>
              <a:t>Page </a:t>
            </a:r>
            <a:fld id="{8A013457-C026-4148-ACE8-C0D53A95F321}" type="slidenum">
              <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rPr>
              <a:pPr marL="0" marR="0" lvl="0" indent="0" algn="l" defTabSz="914400" rtl="0" eaLnBrk="0" fontAlgn="base" latinLnBrk="0" hangingPunct="0">
                <a:lnSpc>
                  <a:spcPts val="1200"/>
                </a:lnSpc>
                <a:spcBef>
                  <a:spcPct val="0"/>
                </a:spcBef>
                <a:spcAft>
                  <a:spcPct val="0"/>
                </a:spcAft>
                <a:buClrTx/>
                <a:buSzTx/>
                <a:buFontTx/>
                <a:buNone/>
                <a:tabLst/>
                <a:defRPr/>
              </a:pPr>
              <a:t>24</a:t>
            </a:fld>
            <a:endPar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endParaRPr>
          </a:p>
        </p:txBody>
      </p:sp>
      <p:sp>
        <p:nvSpPr>
          <p:cNvPr id="7" name="Footer Placeholder 4">
            <a:extLst>
              <a:ext uri="{FF2B5EF4-FFF2-40B4-BE49-F238E27FC236}">
                <a16:creationId xmlns:a16="http://schemas.microsoft.com/office/drawing/2014/main" id="{EFC67042-8E3D-7446-B591-15F3E8B14AFA}"/>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Does God exist?</a:t>
            </a:r>
          </a:p>
        </p:txBody>
      </p:sp>
    </p:spTree>
    <p:extLst>
      <p:ext uri="{BB962C8B-B14F-4D97-AF65-F5344CB8AC3E}">
        <p14:creationId xmlns:p14="http://schemas.microsoft.com/office/powerpoint/2010/main" val="1659018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3057" name="Picture 2" descr="C:\Program Files\Microsoft Office\MEDIA\CAGCAT10\j0185604.wm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08625" y="1052736"/>
            <a:ext cx="2303463"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8" name="Rectangle 18"/>
          <p:cNvSpPr>
            <a:spLocks noChangeArrowheads="1"/>
          </p:cNvSpPr>
          <p:nvPr/>
        </p:nvSpPr>
        <p:spPr bwMode="auto">
          <a:xfrm>
            <a:off x="684213" y="2783111"/>
            <a:ext cx="7775575" cy="2808288"/>
          </a:xfrm>
          <a:prstGeom prst="rect">
            <a:avLst/>
          </a:prstGeom>
          <a:solidFill>
            <a:srgbClr val="0C4EBE"/>
          </a:solidFill>
          <a:ln>
            <a:noFill/>
          </a:ln>
        </p:spPr>
        <p:txBody>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endParaRPr lang="en-US" altLang="en-US" sz="2400" u="sng">
              <a:latin typeface="Arial" charset="0"/>
            </a:endParaRPr>
          </a:p>
        </p:txBody>
      </p:sp>
      <p:sp>
        <p:nvSpPr>
          <p:cNvPr id="173059" name="Rectangle 8"/>
          <p:cNvSpPr>
            <a:spLocks noChangeArrowheads="1"/>
          </p:cNvSpPr>
          <p:nvPr/>
        </p:nvSpPr>
        <p:spPr bwMode="auto">
          <a:xfrm>
            <a:off x="1116013" y="3106961"/>
            <a:ext cx="38877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gn="ctr">
              <a:buFontTx/>
              <a:buNone/>
            </a:pPr>
            <a:r>
              <a:rPr lang="en-GB" altLang="en-US" sz="2400" dirty="0">
                <a:solidFill>
                  <a:srgbClr val="FFFFFF"/>
                </a:solidFill>
                <a:latin typeface="Arial" charset="0"/>
              </a:rPr>
              <a:t>A chain of causes, no matter how long, needs a First Cause, even if this foundation is remote from what is directly perceptible.</a:t>
            </a:r>
            <a:endParaRPr lang="en-US" altLang="en-US" sz="2400" dirty="0">
              <a:solidFill>
                <a:srgbClr val="FFFFFF"/>
              </a:solidFill>
              <a:latin typeface="Arial" charset="0"/>
            </a:endParaRPr>
          </a:p>
        </p:txBody>
      </p:sp>
      <p:cxnSp>
        <p:nvCxnSpPr>
          <p:cNvPr id="173060" name="Straight Connector 20"/>
          <p:cNvCxnSpPr>
            <a:cxnSpLocks noChangeShapeType="1"/>
          </p:cNvCxnSpPr>
          <p:nvPr/>
        </p:nvCxnSpPr>
        <p:spPr bwMode="auto">
          <a:xfrm>
            <a:off x="6011863" y="2783111"/>
            <a:ext cx="0" cy="2808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3061" name="Straight Connector 22"/>
          <p:cNvCxnSpPr>
            <a:cxnSpLocks noChangeShapeType="1"/>
          </p:cNvCxnSpPr>
          <p:nvPr/>
        </p:nvCxnSpPr>
        <p:spPr bwMode="auto">
          <a:xfrm>
            <a:off x="7308850" y="2783111"/>
            <a:ext cx="0" cy="2808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73062" name="Straight Connector 26"/>
          <p:cNvCxnSpPr>
            <a:cxnSpLocks noChangeShapeType="1"/>
          </p:cNvCxnSpPr>
          <p:nvPr/>
        </p:nvCxnSpPr>
        <p:spPr bwMode="auto">
          <a:xfrm>
            <a:off x="684213" y="5805264"/>
            <a:ext cx="7775575" cy="0"/>
          </a:xfrm>
          <a:prstGeom prst="line">
            <a:avLst/>
          </a:prstGeom>
          <a:noFill/>
          <a:ln w="428625">
            <a:solidFill>
              <a:schemeClr val="tx1"/>
            </a:solidFill>
            <a:round/>
            <a:headEnd/>
            <a:tailEnd/>
          </a:ln>
          <a:extLst>
            <a:ext uri="{909E8E84-426E-40DD-AFC4-6F175D3DCCD1}">
              <a14:hiddenFill xmlns:a14="http://schemas.microsoft.com/office/drawing/2010/main">
                <a:noFill/>
              </a14:hiddenFill>
            </a:ext>
          </a:extLst>
        </p:spPr>
      </p:cxnSp>
      <p:cxnSp>
        <p:nvCxnSpPr>
          <p:cNvPr id="173063" name="Straight Connector 28"/>
          <p:cNvCxnSpPr>
            <a:cxnSpLocks noChangeShapeType="1"/>
          </p:cNvCxnSpPr>
          <p:nvPr/>
        </p:nvCxnSpPr>
        <p:spPr bwMode="auto">
          <a:xfrm>
            <a:off x="6011863" y="3214911"/>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3064" name="Right Arrow 29"/>
          <p:cNvSpPr>
            <a:spLocks noChangeArrowheads="1"/>
          </p:cNvSpPr>
          <p:nvPr/>
        </p:nvSpPr>
        <p:spPr bwMode="auto">
          <a:xfrm rot="-5400000">
            <a:off x="6552407" y="2963292"/>
            <a:ext cx="215900" cy="287337"/>
          </a:xfrm>
          <a:prstGeom prst="rightArrow">
            <a:avLst>
              <a:gd name="adj1" fmla="val 50000"/>
              <a:gd name="adj2" fmla="val 50000"/>
            </a:avLst>
          </a:prstGeom>
          <a:solidFill>
            <a:schemeClr val="tx1"/>
          </a:solidFill>
          <a:ln w="9525">
            <a:solidFill>
              <a:schemeClr val="tx1"/>
            </a:solidFill>
            <a:round/>
            <a:headEnd/>
            <a:tailEnd/>
          </a:ln>
        </p:spPr>
        <p:txBody>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endParaRPr lang="en-US" altLang="en-US" sz="2400" u="sng">
              <a:latin typeface="Arial" charset="0"/>
            </a:endParaRPr>
          </a:p>
        </p:txBody>
      </p:sp>
      <p:cxnSp>
        <p:nvCxnSpPr>
          <p:cNvPr id="173065" name="Straight Connector 30"/>
          <p:cNvCxnSpPr>
            <a:cxnSpLocks noChangeShapeType="1"/>
          </p:cNvCxnSpPr>
          <p:nvPr/>
        </p:nvCxnSpPr>
        <p:spPr bwMode="auto">
          <a:xfrm>
            <a:off x="6011863" y="3430811"/>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3066" name="Right Arrow 31"/>
          <p:cNvSpPr>
            <a:spLocks noChangeArrowheads="1"/>
          </p:cNvSpPr>
          <p:nvPr/>
        </p:nvSpPr>
        <p:spPr bwMode="auto">
          <a:xfrm rot="-5400000">
            <a:off x="6552407" y="3179192"/>
            <a:ext cx="215900" cy="287337"/>
          </a:xfrm>
          <a:prstGeom prst="rightArrow">
            <a:avLst>
              <a:gd name="adj1" fmla="val 50000"/>
              <a:gd name="adj2" fmla="val 50000"/>
            </a:avLst>
          </a:prstGeom>
          <a:solidFill>
            <a:schemeClr val="tx1"/>
          </a:solidFill>
          <a:ln w="9525">
            <a:solidFill>
              <a:schemeClr val="tx1"/>
            </a:solidFill>
            <a:round/>
            <a:headEnd/>
            <a:tailEnd/>
          </a:ln>
        </p:spPr>
        <p:txBody>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endParaRPr lang="en-US" altLang="en-US" sz="2400" u="sng">
              <a:latin typeface="Arial" charset="0"/>
            </a:endParaRPr>
          </a:p>
        </p:txBody>
      </p:sp>
      <p:cxnSp>
        <p:nvCxnSpPr>
          <p:cNvPr id="173067" name="Straight Connector 32"/>
          <p:cNvCxnSpPr>
            <a:cxnSpLocks noChangeShapeType="1"/>
          </p:cNvCxnSpPr>
          <p:nvPr/>
        </p:nvCxnSpPr>
        <p:spPr bwMode="auto">
          <a:xfrm>
            <a:off x="6011863" y="3646711"/>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3068" name="Right Arrow 33"/>
          <p:cNvSpPr>
            <a:spLocks noChangeArrowheads="1"/>
          </p:cNvSpPr>
          <p:nvPr/>
        </p:nvSpPr>
        <p:spPr bwMode="auto">
          <a:xfrm rot="-5400000">
            <a:off x="6552407" y="3395092"/>
            <a:ext cx="215900" cy="287337"/>
          </a:xfrm>
          <a:prstGeom prst="rightArrow">
            <a:avLst>
              <a:gd name="adj1" fmla="val 50000"/>
              <a:gd name="adj2" fmla="val 50000"/>
            </a:avLst>
          </a:prstGeom>
          <a:solidFill>
            <a:schemeClr val="tx1"/>
          </a:solidFill>
          <a:ln w="9525">
            <a:solidFill>
              <a:schemeClr val="tx1"/>
            </a:solidFill>
            <a:round/>
            <a:headEnd/>
            <a:tailEnd/>
          </a:ln>
        </p:spPr>
        <p:txBody>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endParaRPr lang="en-US" altLang="en-US" sz="2400" u="sng">
              <a:latin typeface="Arial" charset="0"/>
            </a:endParaRPr>
          </a:p>
        </p:txBody>
      </p:sp>
      <p:cxnSp>
        <p:nvCxnSpPr>
          <p:cNvPr id="173069" name="Straight Connector 34"/>
          <p:cNvCxnSpPr>
            <a:cxnSpLocks noChangeShapeType="1"/>
          </p:cNvCxnSpPr>
          <p:nvPr/>
        </p:nvCxnSpPr>
        <p:spPr bwMode="auto">
          <a:xfrm>
            <a:off x="6011863" y="3862611"/>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3070" name="Right Arrow 35"/>
          <p:cNvSpPr>
            <a:spLocks noChangeArrowheads="1"/>
          </p:cNvSpPr>
          <p:nvPr/>
        </p:nvSpPr>
        <p:spPr bwMode="auto">
          <a:xfrm rot="-5400000">
            <a:off x="6552407" y="3610992"/>
            <a:ext cx="215900" cy="287337"/>
          </a:xfrm>
          <a:prstGeom prst="rightArrow">
            <a:avLst>
              <a:gd name="adj1" fmla="val 50000"/>
              <a:gd name="adj2" fmla="val 50000"/>
            </a:avLst>
          </a:prstGeom>
          <a:solidFill>
            <a:schemeClr val="tx1"/>
          </a:solidFill>
          <a:ln w="9525">
            <a:solidFill>
              <a:schemeClr val="tx1"/>
            </a:solidFill>
            <a:round/>
            <a:headEnd/>
            <a:tailEnd/>
          </a:ln>
        </p:spPr>
        <p:txBody>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endParaRPr lang="en-US" altLang="en-US" sz="2400" u="sng">
              <a:latin typeface="Arial" charset="0"/>
            </a:endParaRPr>
          </a:p>
        </p:txBody>
      </p:sp>
      <p:cxnSp>
        <p:nvCxnSpPr>
          <p:cNvPr id="173071" name="Straight Connector 36"/>
          <p:cNvCxnSpPr>
            <a:cxnSpLocks noChangeShapeType="1"/>
          </p:cNvCxnSpPr>
          <p:nvPr/>
        </p:nvCxnSpPr>
        <p:spPr bwMode="auto">
          <a:xfrm>
            <a:off x="6011863" y="2999011"/>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3072" name="Right Arrow 37"/>
          <p:cNvSpPr>
            <a:spLocks noChangeArrowheads="1"/>
          </p:cNvSpPr>
          <p:nvPr/>
        </p:nvSpPr>
        <p:spPr bwMode="auto">
          <a:xfrm rot="-5400000">
            <a:off x="6552407" y="2747392"/>
            <a:ext cx="215900" cy="287337"/>
          </a:xfrm>
          <a:prstGeom prst="rightArrow">
            <a:avLst>
              <a:gd name="adj1" fmla="val 50000"/>
              <a:gd name="adj2" fmla="val 50000"/>
            </a:avLst>
          </a:prstGeom>
          <a:solidFill>
            <a:schemeClr val="tx1"/>
          </a:solidFill>
          <a:ln w="9525">
            <a:solidFill>
              <a:schemeClr val="tx1"/>
            </a:solidFill>
            <a:round/>
            <a:headEnd/>
            <a:tailEnd/>
          </a:ln>
        </p:spPr>
        <p:txBody>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endParaRPr lang="en-US" altLang="en-US" sz="2400" u="sng">
              <a:latin typeface="Arial" charset="0"/>
            </a:endParaRPr>
          </a:p>
        </p:txBody>
      </p:sp>
      <p:cxnSp>
        <p:nvCxnSpPr>
          <p:cNvPr id="173073" name="Straight Connector 38"/>
          <p:cNvCxnSpPr>
            <a:cxnSpLocks noChangeShapeType="1"/>
          </p:cNvCxnSpPr>
          <p:nvPr/>
        </p:nvCxnSpPr>
        <p:spPr bwMode="auto">
          <a:xfrm>
            <a:off x="6011863" y="4078511"/>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3074" name="Right Arrow 39"/>
          <p:cNvSpPr>
            <a:spLocks noChangeArrowheads="1"/>
          </p:cNvSpPr>
          <p:nvPr/>
        </p:nvSpPr>
        <p:spPr bwMode="auto">
          <a:xfrm rot="-5400000">
            <a:off x="6552407" y="3826892"/>
            <a:ext cx="215900" cy="287337"/>
          </a:xfrm>
          <a:prstGeom prst="rightArrow">
            <a:avLst>
              <a:gd name="adj1" fmla="val 50000"/>
              <a:gd name="adj2" fmla="val 50000"/>
            </a:avLst>
          </a:prstGeom>
          <a:solidFill>
            <a:schemeClr val="tx1"/>
          </a:solidFill>
          <a:ln w="9525">
            <a:solidFill>
              <a:schemeClr val="tx1"/>
            </a:solidFill>
            <a:round/>
            <a:headEnd/>
            <a:tailEnd/>
          </a:ln>
        </p:spPr>
        <p:txBody>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endParaRPr lang="en-US" altLang="en-US" sz="2400" u="sng">
              <a:latin typeface="Arial" charset="0"/>
            </a:endParaRPr>
          </a:p>
        </p:txBody>
      </p:sp>
      <p:cxnSp>
        <p:nvCxnSpPr>
          <p:cNvPr id="173075" name="Straight Connector 40"/>
          <p:cNvCxnSpPr>
            <a:cxnSpLocks noChangeShapeType="1"/>
          </p:cNvCxnSpPr>
          <p:nvPr/>
        </p:nvCxnSpPr>
        <p:spPr bwMode="auto">
          <a:xfrm>
            <a:off x="6011863" y="4294411"/>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3076" name="Right Arrow 41"/>
          <p:cNvSpPr>
            <a:spLocks noChangeArrowheads="1"/>
          </p:cNvSpPr>
          <p:nvPr/>
        </p:nvSpPr>
        <p:spPr bwMode="auto">
          <a:xfrm rot="-5400000">
            <a:off x="6552407" y="4042792"/>
            <a:ext cx="215900" cy="287337"/>
          </a:xfrm>
          <a:prstGeom prst="rightArrow">
            <a:avLst>
              <a:gd name="adj1" fmla="val 50000"/>
              <a:gd name="adj2" fmla="val 50000"/>
            </a:avLst>
          </a:prstGeom>
          <a:solidFill>
            <a:schemeClr val="tx1"/>
          </a:solidFill>
          <a:ln w="9525">
            <a:solidFill>
              <a:schemeClr val="tx1"/>
            </a:solidFill>
            <a:round/>
            <a:headEnd/>
            <a:tailEnd/>
          </a:ln>
        </p:spPr>
        <p:txBody>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endParaRPr lang="en-US" altLang="en-US" sz="2400" u="sng">
              <a:latin typeface="Arial" charset="0"/>
            </a:endParaRPr>
          </a:p>
        </p:txBody>
      </p:sp>
      <p:cxnSp>
        <p:nvCxnSpPr>
          <p:cNvPr id="173077" name="Straight Connector 42"/>
          <p:cNvCxnSpPr>
            <a:cxnSpLocks noChangeShapeType="1"/>
          </p:cNvCxnSpPr>
          <p:nvPr/>
        </p:nvCxnSpPr>
        <p:spPr bwMode="auto">
          <a:xfrm>
            <a:off x="6011863" y="4511899"/>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3078" name="Right Arrow 43"/>
          <p:cNvSpPr>
            <a:spLocks noChangeArrowheads="1"/>
          </p:cNvSpPr>
          <p:nvPr/>
        </p:nvSpPr>
        <p:spPr bwMode="auto">
          <a:xfrm rot="-5400000">
            <a:off x="6551613" y="4259486"/>
            <a:ext cx="217488" cy="287337"/>
          </a:xfrm>
          <a:prstGeom prst="rightArrow">
            <a:avLst>
              <a:gd name="adj1" fmla="val 50000"/>
              <a:gd name="adj2" fmla="val 50000"/>
            </a:avLst>
          </a:prstGeom>
          <a:solidFill>
            <a:schemeClr val="tx1"/>
          </a:solidFill>
          <a:ln w="9525">
            <a:solidFill>
              <a:schemeClr val="tx1"/>
            </a:solidFill>
            <a:round/>
            <a:headEnd/>
            <a:tailEnd/>
          </a:ln>
        </p:spPr>
        <p:txBody>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endParaRPr lang="en-US" altLang="en-US" sz="2400" u="sng">
              <a:latin typeface="Arial" charset="0"/>
            </a:endParaRPr>
          </a:p>
        </p:txBody>
      </p:sp>
      <p:cxnSp>
        <p:nvCxnSpPr>
          <p:cNvPr id="173079" name="Straight Connector 44"/>
          <p:cNvCxnSpPr>
            <a:cxnSpLocks noChangeShapeType="1"/>
          </p:cNvCxnSpPr>
          <p:nvPr/>
        </p:nvCxnSpPr>
        <p:spPr bwMode="auto">
          <a:xfrm>
            <a:off x="6011863" y="4727799"/>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3080" name="Right Arrow 45"/>
          <p:cNvSpPr>
            <a:spLocks noChangeArrowheads="1"/>
          </p:cNvSpPr>
          <p:nvPr/>
        </p:nvSpPr>
        <p:spPr bwMode="auto">
          <a:xfrm rot="-5400000">
            <a:off x="6552407" y="4476180"/>
            <a:ext cx="215900" cy="287337"/>
          </a:xfrm>
          <a:prstGeom prst="rightArrow">
            <a:avLst>
              <a:gd name="adj1" fmla="val 50000"/>
              <a:gd name="adj2" fmla="val 50000"/>
            </a:avLst>
          </a:prstGeom>
          <a:solidFill>
            <a:schemeClr val="tx1"/>
          </a:solidFill>
          <a:ln w="9525">
            <a:solidFill>
              <a:schemeClr val="tx1"/>
            </a:solidFill>
            <a:round/>
            <a:headEnd/>
            <a:tailEnd/>
          </a:ln>
        </p:spPr>
        <p:txBody>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endParaRPr lang="en-US" altLang="en-US" sz="2400" u="sng">
              <a:latin typeface="Arial" charset="0"/>
            </a:endParaRPr>
          </a:p>
        </p:txBody>
      </p:sp>
      <p:cxnSp>
        <p:nvCxnSpPr>
          <p:cNvPr id="173081" name="Straight Connector 46"/>
          <p:cNvCxnSpPr>
            <a:cxnSpLocks noChangeShapeType="1"/>
          </p:cNvCxnSpPr>
          <p:nvPr/>
        </p:nvCxnSpPr>
        <p:spPr bwMode="auto">
          <a:xfrm>
            <a:off x="6011863" y="4943699"/>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3082" name="Right Arrow 47"/>
          <p:cNvSpPr>
            <a:spLocks noChangeArrowheads="1"/>
          </p:cNvSpPr>
          <p:nvPr/>
        </p:nvSpPr>
        <p:spPr bwMode="auto">
          <a:xfrm rot="-5400000">
            <a:off x="6552407" y="4692080"/>
            <a:ext cx="215900" cy="287337"/>
          </a:xfrm>
          <a:prstGeom prst="rightArrow">
            <a:avLst>
              <a:gd name="adj1" fmla="val 50000"/>
              <a:gd name="adj2" fmla="val 50000"/>
            </a:avLst>
          </a:prstGeom>
          <a:solidFill>
            <a:schemeClr val="tx1"/>
          </a:solidFill>
          <a:ln w="9525">
            <a:solidFill>
              <a:schemeClr val="tx1"/>
            </a:solidFill>
            <a:round/>
            <a:headEnd/>
            <a:tailEnd/>
          </a:ln>
        </p:spPr>
        <p:txBody>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endParaRPr lang="en-US" altLang="en-US" sz="2400" u="sng">
              <a:latin typeface="Arial" charset="0"/>
            </a:endParaRPr>
          </a:p>
        </p:txBody>
      </p:sp>
      <p:cxnSp>
        <p:nvCxnSpPr>
          <p:cNvPr id="173083" name="Straight Connector 48"/>
          <p:cNvCxnSpPr>
            <a:cxnSpLocks noChangeShapeType="1"/>
          </p:cNvCxnSpPr>
          <p:nvPr/>
        </p:nvCxnSpPr>
        <p:spPr bwMode="auto">
          <a:xfrm>
            <a:off x="6011863" y="5159599"/>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3084" name="Right Arrow 49"/>
          <p:cNvSpPr>
            <a:spLocks noChangeArrowheads="1"/>
          </p:cNvSpPr>
          <p:nvPr/>
        </p:nvSpPr>
        <p:spPr bwMode="auto">
          <a:xfrm rot="-5400000">
            <a:off x="6552407" y="4907980"/>
            <a:ext cx="215900" cy="287337"/>
          </a:xfrm>
          <a:prstGeom prst="rightArrow">
            <a:avLst>
              <a:gd name="adj1" fmla="val 50000"/>
              <a:gd name="adj2" fmla="val 50000"/>
            </a:avLst>
          </a:prstGeom>
          <a:solidFill>
            <a:schemeClr val="tx1"/>
          </a:solidFill>
          <a:ln w="9525">
            <a:solidFill>
              <a:schemeClr val="tx1"/>
            </a:solidFill>
            <a:round/>
            <a:headEnd/>
            <a:tailEnd/>
          </a:ln>
        </p:spPr>
        <p:txBody>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endParaRPr lang="en-US" altLang="en-US" sz="2400" u="sng">
              <a:latin typeface="Arial" charset="0"/>
            </a:endParaRPr>
          </a:p>
        </p:txBody>
      </p:sp>
      <p:cxnSp>
        <p:nvCxnSpPr>
          <p:cNvPr id="173085" name="Straight Connector 50"/>
          <p:cNvCxnSpPr>
            <a:cxnSpLocks noChangeShapeType="1"/>
          </p:cNvCxnSpPr>
          <p:nvPr/>
        </p:nvCxnSpPr>
        <p:spPr bwMode="auto">
          <a:xfrm>
            <a:off x="6011863" y="5375499"/>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3086" name="Right Arrow 51"/>
          <p:cNvSpPr>
            <a:spLocks noChangeArrowheads="1"/>
          </p:cNvSpPr>
          <p:nvPr/>
        </p:nvSpPr>
        <p:spPr bwMode="auto">
          <a:xfrm rot="-5400000">
            <a:off x="6552407" y="5123880"/>
            <a:ext cx="215900" cy="287337"/>
          </a:xfrm>
          <a:prstGeom prst="rightArrow">
            <a:avLst>
              <a:gd name="adj1" fmla="val 50000"/>
              <a:gd name="adj2" fmla="val 50000"/>
            </a:avLst>
          </a:prstGeom>
          <a:solidFill>
            <a:schemeClr val="tx1"/>
          </a:solidFill>
          <a:ln w="9525">
            <a:solidFill>
              <a:schemeClr val="tx1"/>
            </a:solidFill>
            <a:round/>
            <a:headEnd/>
            <a:tailEnd/>
          </a:ln>
        </p:spPr>
        <p:txBody>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endParaRPr lang="en-US" altLang="en-US" sz="2400" u="sng">
              <a:latin typeface="Arial" charset="0"/>
            </a:endParaRPr>
          </a:p>
        </p:txBody>
      </p:sp>
      <p:cxnSp>
        <p:nvCxnSpPr>
          <p:cNvPr id="173087" name="Straight Connector 52"/>
          <p:cNvCxnSpPr>
            <a:cxnSpLocks noChangeShapeType="1"/>
          </p:cNvCxnSpPr>
          <p:nvPr/>
        </p:nvCxnSpPr>
        <p:spPr bwMode="auto">
          <a:xfrm>
            <a:off x="6011863" y="5591399"/>
            <a:ext cx="1296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3088" name="Right Arrow 53"/>
          <p:cNvSpPr>
            <a:spLocks noChangeArrowheads="1"/>
          </p:cNvSpPr>
          <p:nvPr/>
        </p:nvSpPr>
        <p:spPr bwMode="auto">
          <a:xfrm rot="-5400000">
            <a:off x="6552407" y="5339780"/>
            <a:ext cx="215900" cy="287337"/>
          </a:xfrm>
          <a:prstGeom prst="rightArrow">
            <a:avLst>
              <a:gd name="adj1" fmla="val 50000"/>
              <a:gd name="adj2" fmla="val 50000"/>
            </a:avLst>
          </a:prstGeom>
          <a:solidFill>
            <a:schemeClr val="tx1"/>
          </a:solidFill>
          <a:ln w="9525">
            <a:solidFill>
              <a:schemeClr val="tx1"/>
            </a:solidFill>
            <a:round/>
            <a:headEnd/>
            <a:tailEnd/>
          </a:ln>
        </p:spPr>
        <p:txBody>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endParaRPr lang="en-US" altLang="en-US" sz="2400" u="sng">
              <a:latin typeface="Arial" charset="0"/>
            </a:endParaRPr>
          </a:p>
        </p:txBody>
      </p:sp>
      <p:sp>
        <p:nvSpPr>
          <p:cNvPr id="35" name="Title 1">
            <a:extLst>
              <a:ext uri="{FF2B5EF4-FFF2-40B4-BE49-F238E27FC236}">
                <a16:creationId xmlns:a16="http://schemas.microsoft.com/office/drawing/2014/main" id="{F41C8C0E-E056-AD42-BBC8-CF8FE825C0DB}"/>
              </a:ext>
            </a:extLst>
          </p:cNvPr>
          <p:cNvSpPr txBox="1">
            <a:spLocks/>
          </p:cNvSpPr>
          <p:nvPr/>
        </p:nvSpPr>
        <p:spPr>
          <a:xfrm>
            <a:off x="685800" y="287338"/>
            <a:ext cx="7772400" cy="935037"/>
          </a:xfrm>
          <a:prstGeom prst="rect">
            <a:avLst/>
          </a:prstGeom>
        </p:spPr>
        <p:txBody>
          <a:bodyPr/>
          <a:lst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9pPr>
          </a:lstStyle>
          <a:p>
            <a:r>
              <a:rPr lang="en-GB" altLang="en-US" kern="0" dirty="0"/>
              <a:t>The need for a First Cause?</a:t>
            </a:r>
          </a:p>
        </p:txBody>
      </p:sp>
      <p:sp>
        <p:nvSpPr>
          <p:cNvPr id="36" name="Rectangle 8">
            <a:extLst>
              <a:ext uri="{FF2B5EF4-FFF2-40B4-BE49-F238E27FC236}">
                <a16:creationId xmlns:a16="http://schemas.microsoft.com/office/drawing/2014/main" id="{C4CFB111-1330-1941-941C-29AAA65FA825}"/>
              </a:ext>
            </a:extLst>
          </p:cNvPr>
          <p:cNvSpPr>
            <a:spLocks noChangeArrowheads="1"/>
          </p:cNvSpPr>
          <p:nvPr/>
        </p:nvSpPr>
        <p:spPr bwMode="auto">
          <a:xfrm>
            <a:off x="2625273" y="5578467"/>
            <a:ext cx="3887787" cy="46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gn="ctr">
              <a:buFontTx/>
              <a:buNone/>
            </a:pPr>
            <a:r>
              <a:rPr lang="en-GB" altLang="en-US" sz="2400" dirty="0">
                <a:solidFill>
                  <a:srgbClr val="FFFFFF"/>
                </a:solidFill>
                <a:latin typeface="Arial" charset="0"/>
              </a:rPr>
              <a:t>THE FIRST CAUSE</a:t>
            </a:r>
            <a:endParaRPr lang="en-US" altLang="en-US" sz="2400" dirty="0">
              <a:solidFill>
                <a:srgbClr val="FFFFFF"/>
              </a:solidFill>
              <a:latin typeface="Arial" charset="0"/>
            </a:endParaRPr>
          </a:p>
        </p:txBody>
      </p:sp>
      <p:sp>
        <p:nvSpPr>
          <p:cNvPr id="37" name="Rectangle 8">
            <a:extLst>
              <a:ext uri="{FF2B5EF4-FFF2-40B4-BE49-F238E27FC236}">
                <a16:creationId xmlns:a16="http://schemas.microsoft.com/office/drawing/2014/main" id="{985FA96C-F470-3C42-B860-376EA57BA616}"/>
              </a:ext>
            </a:extLst>
          </p:cNvPr>
          <p:cNvSpPr>
            <a:spLocks noChangeArrowheads="1"/>
          </p:cNvSpPr>
          <p:nvPr/>
        </p:nvSpPr>
        <p:spPr bwMode="auto">
          <a:xfrm rot="5400000">
            <a:off x="6305266" y="4022186"/>
            <a:ext cx="2694304" cy="40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gn="ctr">
              <a:buFontTx/>
              <a:buNone/>
            </a:pPr>
            <a:r>
              <a:rPr lang="en-GB" altLang="en-US" sz="2000" dirty="0">
                <a:solidFill>
                  <a:srgbClr val="FFFFFF"/>
                </a:solidFill>
                <a:latin typeface="Arial" charset="0"/>
              </a:rPr>
              <a:t>Intermediate causes</a:t>
            </a:r>
            <a:endParaRPr lang="en-US" altLang="en-US" sz="2000" dirty="0">
              <a:solidFill>
                <a:srgbClr val="FFFFFF"/>
              </a:solidFill>
              <a:latin typeface="Arial" charset="0"/>
            </a:endParaRPr>
          </a:p>
        </p:txBody>
      </p:sp>
      <p:sp>
        <p:nvSpPr>
          <p:cNvPr id="38" name="Title 1">
            <a:extLst>
              <a:ext uri="{FF2B5EF4-FFF2-40B4-BE49-F238E27FC236}">
                <a16:creationId xmlns:a16="http://schemas.microsoft.com/office/drawing/2014/main" id="{9A3748B6-34B9-9147-886A-6E77C0403033}"/>
              </a:ext>
            </a:extLst>
          </p:cNvPr>
          <p:cNvSpPr txBox="1">
            <a:spLocks/>
          </p:cNvSpPr>
          <p:nvPr/>
        </p:nvSpPr>
        <p:spPr>
          <a:xfrm>
            <a:off x="2445876" y="1343622"/>
            <a:ext cx="3020120" cy="935037"/>
          </a:xfrm>
          <a:prstGeom prst="rect">
            <a:avLst/>
          </a:prstGeom>
        </p:spPr>
        <p:txBody>
          <a:bodyPr/>
          <a:lst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9pPr>
          </a:lstStyle>
          <a:p>
            <a:pPr algn="r"/>
            <a:r>
              <a:rPr lang="en-GB" altLang="en-US" kern="0" dirty="0"/>
              <a:t>Creation</a:t>
            </a:r>
          </a:p>
        </p:txBody>
      </p:sp>
    </p:spTree>
    <p:extLst>
      <p:ext uri="{BB962C8B-B14F-4D97-AF65-F5344CB8AC3E}">
        <p14:creationId xmlns:p14="http://schemas.microsoft.com/office/powerpoint/2010/main" val="758891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9" name="Rectangle 8"/>
          <p:cNvSpPr>
            <a:spLocks noChangeArrowheads="1"/>
          </p:cNvSpPr>
          <p:nvPr/>
        </p:nvSpPr>
        <p:spPr bwMode="auto">
          <a:xfrm>
            <a:off x="1116013" y="3106961"/>
            <a:ext cx="38877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gn="ctr">
              <a:buFontTx/>
              <a:buNone/>
            </a:pPr>
            <a:r>
              <a:rPr lang="en-GB" altLang="en-US" sz="2400" dirty="0">
                <a:solidFill>
                  <a:srgbClr val="FFFFFF"/>
                </a:solidFill>
                <a:latin typeface="Arial" charset="0"/>
              </a:rPr>
              <a:t>A chain of causes, no matter how long, needs a First Cause, even if this foundation is remote from what is directly perceptible.</a:t>
            </a:r>
            <a:endParaRPr lang="en-US" altLang="en-US" sz="2400" dirty="0">
              <a:solidFill>
                <a:srgbClr val="FFFFFF"/>
              </a:solidFill>
              <a:latin typeface="Arial" charset="0"/>
            </a:endParaRPr>
          </a:p>
        </p:txBody>
      </p:sp>
      <p:sp>
        <p:nvSpPr>
          <p:cNvPr id="35" name="Title 1">
            <a:extLst>
              <a:ext uri="{FF2B5EF4-FFF2-40B4-BE49-F238E27FC236}">
                <a16:creationId xmlns:a16="http://schemas.microsoft.com/office/drawing/2014/main" id="{F41C8C0E-E056-AD42-BBC8-CF8FE825C0DB}"/>
              </a:ext>
            </a:extLst>
          </p:cNvPr>
          <p:cNvSpPr txBox="1">
            <a:spLocks/>
          </p:cNvSpPr>
          <p:nvPr/>
        </p:nvSpPr>
        <p:spPr>
          <a:xfrm>
            <a:off x="685800" y="287338"/>
            <a:ext cx="7772400" cy="935037"/>
          </a:xfrm>
          <a:prstGeom prst="rect">
            <a:avLst/>
          </a:prstGeom>
        </p:spPr>
        <p:txBody>
          <a:bodyPr/>
          <a:lst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9pPr>
          </a:lstStyle>
          <a:p>
            <a:r>
              <a:rPr lang="en-GB" altLang="en-US" kern="0" dirty="0"/>
              <a:t>The need for a First Cause?</a:t>
            </a:r>
          </a:p>
        </p:txBody>
      </p:sp>
      <p:sp>
        <p:nvSpPr>
          <p:cNvPr id="39" name="Rectangle 54">
            <a:extLst>
              <a:ext uri="{FF2B5EF4-FFF2-40B4-BE49-F238E27FC236}">
                <a16:creationId xmlns:a16="http://schemas.microsoft.com/office/drawing/2014/main" id="{7E0A9E8F-599E-FC4F-9070-7295BA2F8688}"/>
              </a:ext>
            </a:extLst>
          </p:cNvPr>
          <p:cNvSpPr>
            <a:spLocks noChangeArrowheads="1"/>
          </p:cNvSpPr>
          <p:nvPr/>
        </p:nvSpPr>
        <p:spPr bwMode="auto">
          <a:xfrm>
            <a:off x="684213" y="2780928"/>
            <a:ext cx="5327650" cy="2808288"/>
          </a:xfrm>
          <a:prstGeom prst="rect">
            <a:avLst/>
          </a:prstGeom>
          <a:solidFill>
            <a:srgbClr val="0C4EBE"/>
          </a:solidFill>
          <a:ln>
            <a:noFill/>
          </a:ln>
        </p:spPr>
        <p:txBody>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endParaRPr lang="en-US" altLang="en-US" sz="2400" u="sng">
              <a:latin typeface="Arial" charset="0"/>
            </a:endParaRPr>
          </a:p>
        </p:txBody>
      </p:sp>
      <p:sp>
        <p:nvSpPr>
          <p:cNvPr id="40" name="Rectangle 18">
            <a:extLst>
              <a:ext uri="{FF2B5EF4-FFF2-40B4-BE49-F238E27FC236}">
                <a16:creationId xmlns:a16="http://schemas.microsoft.com/office/drawing/2014/main" id="{CA6F58FA-88ED-8A4F-85AF-56AB7E360252}"/>
              </a:ext>
            </a:extLst>
          </p:cNvPr>
          <p:cNvSpPr>
            <a:spLocks noChangeArrowheads="1"/>
          </p:cNvSpPr>
          <p:nvPr/>
        </p:nvSpPr>
        <p:spPr bwMode="auto">
          <a:xfrm>
            <a:off x="7332663" y="2780928"/>
            <a:ext cx="1127125" cy="2808288"/>
          </a:xfrm>
          <a:prstGeom prst="rect">
            <a:avLst/>
          </a:prstGeom>
          <a:solidFill>
            <a:srgbClr val="0C4EBE"/>
          </a:solidFill>
          <a:ln>
            <a:noFill/>
          </a:ln>
        </p:spPr>
        <p:txBody>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endParaRPr lang="en-US" altLang="en-US" sz="2400" u="sng">
              <a:latin typeface="Arial" charset="0"/>
            </a:endParaRPr>
          </a:p>
        </p:txBody>
      </p:sp>
      <p:sp>
        <p:nvSpPr>
          <p:cNvPr id="41" name="Rectangle 8">
            <a:extLst>
              <a:ext uri="{FF2B5EF4-FFF2-40B4-BE49-F238E27FC236}">
                <a16:creationId xmlns:a16="http://schemas.microsoft.com/office/drawing/2014/main" id="{2E9AB6BB-69BB-ED4B-B197-D306A82083F8}"/>
              </a:ext>
            </a:extLst>
          </p:cNvPr>
          <p:cNvSpPr>
            <a:spLocks noChangeArrowheads="1"/>
          </p:cNvSpPr>
          <p:nvPr/>
        </p:nvSpPr>
        <p:spPr bwMode="auto">
          <a:xfrm>
            <a:off x="1268413" y="3259361"/>
            <a:ext cx="3887787" cy="172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gn="ctr">
              <a:buFontTx/>
              <a:buNone/>
            </a:pPr>
            <a:r>
              <a:rPr lang="en-GB" altLang="en-US" sz="2400" dirty="0">
                <a:solidFill>
                  <a:srgbClr val="FFFFFF"/>
                </a:solidFill>
                <a:latin typeface="Arial" charset="0"/>
              </a:rPr>
              <a:t>No First Cause</a:t>
            </a:r>
          </a:p>
          <a:p>
            <a:pPr algn="ctr">
              <a:buFontTx/>
              <a:buNone/>
            </a:pPr>
            <a:r>
              <a:rPr lang="en-GB" altLang="en-US" sz="2400" dirty="0">
                <a:solidFill>
                  <a:srgbClr val="FFFFFF"/>
                </a:solidFill>
                <a:latin typeface="Arial" charset="0"/>
              </a:rPr>
              <a:t>=</a:t>
            </a:r>
          </a:p>
          <a:p>
            <a:pPr algn="ctr">
              <a:buFontTx/>
              <a:buNone/>
            </a:pPr>
            <a:r>
              <a:rPr lang="en-GB" altLang="en-US" sz="2400" dirty="0">
                <a:solidFill>
                  <a:srgbClr val="FFFFFF"/>
                </a:solidFill>
                <a:latin typeface="Arial" charset="0"/>
              </a:rPr>
              <a:t>No Creation?</a:t>
            </a:r>
            <a:endParaRPr lang="en-US" altLang="en-US" sz="2400" dirty="0">
              <a:solidFill>
                <a:srgbClr val="FFFFFF"/>
              </a:solidFill>
              <a:latin typeface="Arial" charset="0"/>
            </a:endParaRPr>
          </a:p>
        </p:txBody>
      </p:sp>
    </p:spTree>
    <p:extLst>
      <p:ext uri="{BB962C8B-B14F-4D97-AF65-F5344CB8AC3E}">
        <p14:creationId xmlns:p14="http://schemas.microsoft.com/office/powerpoint/2010/main" val="3216399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GB" altLang="en-US" dirty="0"/>
              <a:t>What is the real controversy?</a:t>
            </a:r>
          </a:p>
        </p:txBody>
      </p:sp>
      <p:sp>
        <p:nvSpPr>
          <p:cNvPr id="160770" name="Content Placeholder 2"/>
          <p:cNvSpPr>
            <a:spLocks noGrp="1"/>
          </p:cNvSpPr>
          <p:nvPr>
            <p:ph idx="1"/>
          </p:nvPr>
        </p:nvSpPr>
        <p:spPr>
          <a:xfrm>
            <a:off x="685800" y="1196752"/>
            <a:ext cx="7631113" cy="4608512"/>
          </a:xfrm>
        </p:spPr>
        <p:txBody>
          <a:bodyPr/>
          <a:lstStyle/>
          <a:p>
            <a:pPr>
              <a:lnSpc>
                <a:spcPct val="100000"/>
              </a:lnSpc>
              <a:spcAft>
                <a:spcPts val="1200"/>
              </a:spcAft>
            </a:pPr>
            <a:r>
              <a:rPr lang="en-GB" altLang="en-US" dirty="0"/>
              <a:t>The natural tendency of human reasoning and philosophy is towards a First Cause, but many people also deny that there is a God. So what is the source of the disagreement?</a:t>
            </a:r>
          </a:p>
          <a:p>
            <a:pPr>
              <a:lnSpc>
                <a:spcPct val="100000"/>
              </a:lnSpc>
              <a:spcAft>
                <a:spcPts val="1200"/>
              </a:spcAft>
            </a:pPr>
            <a:r>
              <a:rPr lang="en-GB" altLang="en-US" dirty="0"/>
              <a:t>One response (cf. David Hume) is to claim that we cannot reliably know remote causes. If the chain of causes is like the rungs of a ladder into the sky, this claim is like saying that the higher one goes, the less the rungs can be trusted.</a:t>
            </a:r>
          </a:p>
          <a:p>
            <a:pPr>
              <a:lnSpc>
                <a:spcPct val="100000"/>
              </a:lnSpc>
              <a:spcAft>
                <a:spcPts val="1200"/>
              </a:spcAft>
            </a:pPr>
            <a:r>
              <a:rPr lang="en-GB" altLang="en-US" dirty="0"/>
              <a:t>Another response is to claim that believing in a particular First Cause is not the same as believing in ‘God’, as understood in many religious traditions. On this account, the controversy is not whether God / the First Cause exists, but </a:t>
            </a:r>
            <a:r>
              <a:rPr lang="en-GB" altLang="en-US" b="1" dirty="0"/>
              <a:t>what ‘God’ is</a:t>
            </a:r>
            <a:r>
              <a:rPr lang="en-GB" altLang="en-US" dirty="0"/>
              <a:t>.</a:t>
            </a:r>
          </a:p>
          <a:p>
            <a:pPr>
              <a:lnSpc>
                <a:spcPct val="100000"/>
              </a:lnSpc>
              <a:spcAft>
                <a:spcPts val="1200"/>
              </a:spcAft>
            </a:pPr>
            <a:endParaRPr lang="en-GB" altLang="en-US" dirty="0"/>
          </a:p>
          <a:p>
            <a:pPr>
              <a:lnSpc>
                <a:spcPct val="100000"/>
              </a:lnSpc>
              <a:spcAft>
                <a:spcPts val="1200"/>
              </a:spcAft>
            </a:pPr>
            <a:endParaRPr lang="en-GB" altLang="en-US" dirty="0"/>
          </a:p>
          <a:p>
            <a:pPr>
              <a:lnSpc>
                <a:spcPct val="100000"/>
              </a:lnSpc>
              <a:spcAft>
                <a:spcPts val="1200"/>
              </a:spcAft>
            </a:pPr>
            <a:endParaRPr lang="en-GB" altLang="en-US" dirty="0"/>
          </a:p>
          <a:p>
            <a:pPr>
              <a:lnSpc>
                <a:spcPct val="100000"/>
              </a:lnSpc>
              <a:spcAft>
                <a:spcPts val="1200"/>
              </a:spcAft>
            </a:pPr>
            <a:endParaRPr lang="en-GB" altLang="en-US" dirty="0"/>
          </a:p>
          <a:p>
            <a:pPr>
              <a:lnSpc>
                <a:spcPct val="100000"/>
              </a:lnSpc>
              <a:spcAft>
                <a:spcPts val="1200"/>
              </a:spcAft>
            </a:pPr>
            <a:endParaRPr lang="en-GB" altLang="en-US" dirty="0"/>
          </a:p>
        </p:txBody>
      </p:sp>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fld id="{08E98C45-A649-9642-B8BE-7BD20E9E1C1A}" type="datetime1">
              <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rPr>
              <a:pPr marL="0" marR="0" lvl="0" indent="0" algn="l" defTabSz="914400" rtl="0" eaLnBrk="0" fontAlgn="base" latinLnBrk="0" hangingPunct="0">
                <a:lnSpc>
                  <a:spcPts val="1200"/>
                </a:lnSpc>
                <a:spcBef>
                  <a:spcPct val="0"/>
                </a:spcBef>
                <a:spcAft>
                  <a:spcPct val="0"/>
                </a:spcAft>
                <a:buClrTx/>
                <a:buSzTx/>
                <a:buFontTx/>
                <a:buNone/>
                <a:tabLst/>
                <a:defRPr/>
              </a:pPr>
              <a:t>7/15/20</a:t>
            </a:fld>
            <a:endPar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rPr>
              <a:t>Page </a:t>
            </a:r>
            <a:fld id="{8A013457-C026-4148-ACE8-C0D53A95F321}" type="slidenum">
              <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rPr>
              <a:pPr marL="0" marR="0" lvl="0" indent="0" algn="l" defTabSz="914400" rtl="0" eaLnBrk="0" fontAlgn="base" latinLnBrk="0" hangingPunct="0">
                <a:lnSpc>
                  <a:spcPts val="1200"/>
                </a:lnSpc>
                <a:spcBef>
                  <a:spcPct val="0"/>
                </a:spcBef>
                <a:spcAft>
                  <a:spcPct val="0"/>
                </a:spcAft>
                <a:buClrTx/>
                <a:buSzTx/>
                <a:buFontTx/>
                <a:buNone/>
                <a:tabLst/>
                <a:defRPr/>
              </a:pPr>
              <a:t>27</a:t>
            </a:fld>
            <a:endParaRPr kumimoji="0" lang="en-US" altLang="en-US" sz="900" b="0" i="0" u="none" strike="noStrike" kern="1200" cap="none" spc="0" normalizeH="0" baseline="0" noProof="0">
              <a:ln>
                <a:noFill/>
              </a:ln>
              <a:solidFill>
                <a:srgbClr val="002147"/>
              </a:solidFill>
              <a:effectLst/>
              <a:uLnTx/>
              <a:uFillTx/>
              <a:latin typeface="Arial" charset="0"/>
              <a:ea typeface="ＭＳ Ｐゴシック" charset="-128"/>
            </a:endParaRPr>
          </a:p>
        </p:txBody>
      </p:sp>
      <p:sp>
        <p:nvSpPr>
          <p:cNvPr id="7" name="Footer Placeholder 4">
            <a:extLst>
              <a:ext uri="{FF2B5EF4-FFF2-40B4-BE49-F238E27FC236}">
                <a16:creationId xmlns:a16="http://schemas.microsoft.com/office/drawing/2014/main" id="{DC162608-5F6B-CB48-948B-65B8D673CCB2}"/>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Does God exist?</a:t>
            </a:r>
          </a:p>
        </p:txBody>
      </p:sp>
    </p:spTree>
    <p:extLst>
      <p:ext uri="{BB962C8B-B14F-4D97-AF65-F5344CB8AC3E}">
        <p14:creationId xmlns:p14="http://schemas.microsoft.com/office/powerpoint/2010/main" val="3790555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4183B"/>
        </a:solidFill>
        <a:effectLst/>
      </p:bgPr>
    </p:bg>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611188" y="1112838"/>
            <a:ext cx="853281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altLang="en-US" sz="2200" b="1" i="0" u="none" strike="noStrike" kern="1200" cap="none" spc="0" normalizeH="0" baseline="0" noProof="0" dirty="0">
                <a:ln>
                  <a:noFill/>
                </a:ln>
                <a:solidFill>
                  <a:srgbClr val="FFFFCC"/>
                </a:solidFill>
                <a:effectLst/>
                <a:uLnTx/>
                <a:uFillTx/>
                <a:latin typeface="Arial Body" charset="0"/>
                <a:ea typeface="ＭＳ Ｐゴシック" charset="-128"/>
              </a:rPr>
              <a:t>Millions of flowers on the earth tell us his love. </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altLang="en-US" sz="2200" b="1" i="0" u="none" strike="noStrike" kern="1200" cap="none" spc="0" normalizeH="0" baseline="0" noProof="0" dirty="0">
                <a:ln>
                  <a:noFill/>
                </a:ln>
                <a:solidFill>
                  <a:srgbClr val="FFFFCC"/>
                </a:solidFill>
                <a:effectLst/>
                <a:uLnTx/>
                <a:uFillTx/>
                <a:latin typeface="Arial Body" charset="0"/>
                <a:ea typeface="ＭＳ Ｐゴシック" charset="-128"/>
              </a:rPr>
              <a:t>Blue waves of the ocean sing of his work. </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altLang="en-US" sz="2200" b="1" i="0" u="none" strike="noStrike" kern="1200" cap="none" spc="0" normalizeH="0" baseline="0" noProof="0" dirty="0">
                <a:ln>
                  <a:noFill/>
                </a:ln>
                <a:solidFill>
                  <a:srgbClr val="FFFFCC"/>
                </a:solidFill>
                <a:effectLst/>
                <a:uLnTx/>
                <a:uFillTx/>
                <a:latin typeface="Arial Body" charset="0"/>
                <a:ea typeface="ＭＳ Ｐゴシック" charset="-128"/>
              </a:rPr>
              <a:t>He is the creator of happiness to grow the garden of Ju-</a:t>
            </a:r>
            <a:r>
              <a:rPr kumimoji="0" lang="en-GB" altLang="en-US" sz="2200" b="1" i="0" u="none" strike="noStrike" kern="1200" cap="none" spc="0" normalizeH="0" baseline="0" noProof="0" dirty="0" err="1">
                <a:ln>
                  <a:noFill/>
                </a:ln>
                <a:solidFill>
                  <a:srgbClr val="FFFFCC"/>
                </a:solidFill>
                <a:effectLst/>
                <a:uLnTx/>
                <a:uFillTx/>
                <a:latin typeface="Arial Body" charset="0"/>
                <a:ea typeface="ＭＳ Ｐゴシック" charset="-128"/>
              </a:rPr>
              <a:t>che</a:t>
            </a:r>
            <a:r>
              <a:rPr kumimoji="0" lang="en-GB" altLang="en-US" sz="2200" b="1" i="0" u="none" strike="noStrike" kern="1200" cap="none" spc="0" normalizeH="0" baseline="0" noProof="0" dirty="0">
                <a:ln>
                  <a:noFill/>
                </a:ln>
                <a:solidFill>
                  <a:srgbClr val="FFFFCC"/>
                </a:solidFill>
                <a:effectLst/>
                <a:uLnTx/>
                <a:uFillTx/>
                <a:latin typeface="Arial Body" charset="0"/>
                <a:ea typeface="ＭＳ Ｐゴシック" charset="-128"/>
              </a:rPr>
              <a:t>.</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altLang="en-US" sz="2200" b="1" i="0" u="none" strike="noStrike" kern="1200" cap="none" spc="0" normalizeH="0" baseline="0" noProof="0" dirty="0">
                <a:ln>
                  <a:noFill/>
                </a:ln>
                <a:solidFill>
                  <a:srgbClr val="FFFFCC"/>
                </a:solidFill>
                <a:effectLst/>
                <a:uLnTx/>
                <a:uFillTx/>
                <a:latin typeface="Arial Body" charset="0"/>
                <a:ea typeface="ＭＳ Ｐゴシック" charset="-128"/>
              </a:rPr>
              <a:t>Long live, long live, General Kim Jong-Il !</a:t>
            </a:r>
            <a:r>
              <a:rPr kumimoji="0" lang="en-GB" altLang="en-US" sz="2200" b="0" i="0" u="none" strike="noStrike" kern="1200" cap="none" spc="0" normalizeH="0" baseline="0" noProof="0" dirty="0">
                <a:ln>
                  <a:noFill/>
                </a:ln>
                <a:solidFill>
                  <a:srgbClr val="FFFFCC"/>
                </a:solidFill>
                <a:effectLst/>
                <a:uLnTx/>
                <a:uFillTx/>
                <a:latin typeface="Arial Body" charset="0"/>
                <a:ea typeface="ＭＳ Ｐゴシック" charset="-128"/>
              </a:rPr>
              <a:t>  </a:t>
            </a:r>
          </a:p>
        </p:txBody>
      </p:sp>
      <p:sp>
        <p:nvSpPr>
          <p:cNvPr id="92163" name="Rectangle 3"/>
          <p:cNvSpPr>
            <a:spLocks noChangeArrowheads="1"/>
          </p:cNvSpPr>
          <p:nvPr/>
        </p:nvSpPr>
        <p:spPr bwMode="auto">
          <a:xfrm>
            <a:off x="3563938" y="3602038"/>
            <a:ext cx="4464050" cy="584200"/>
          </a:xfrm>
          <a:prstGeom prst="rect">
            <a:avLst/>
          </a:prstGeom>
          <a:noFill/>
          <a:ln w="9525">
            <a:noFill/>
            <a:miter lim="800000"/>
            <a:headEnd/>
            <a:tailEnd/>
          </a:ln>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Times New Roman" pitchFamily="18" charset="0"/>
                <a:ea typeface="ＭＳ Ｐゴシック"/>
                <a:cs typeface="Times New Roman" pitchFamily="18" charset="0"/>
              </a:rPr>
              <a:t>An English translation of the second verse of the (former) national anthem of North Korea</a:t>
            </a:r>
          </a:p>
        </p:txBody>
      </p:sp>
      <p:sp>
        <p:nvSpPr>
          <p:cNvPr id="175108" name="Rectangle 4"/>
          <p:cNvSpPr>
            <a:spLocks noChangeArrowheads="1"/>
          </p:cNvSpPr>
          <p:nvPr/>
        </p:nvSpPr>
        <p:spPr bwMode="auto">
          <a:xfrm>
            <a:off x="611188" y="444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a:ln>
                  <a:noFill/>
                </a:ln>
                <a:solidFill>
                  <a:srgbClr val="FFFFFF"/>
                </a:solidFill>
                <a:effectLst/>
                <a:uLnTx/>
                <a:uFillTx/>
                <a:latin typeface="Arial Body" charset="0"/>
                <a:ea typeface="ＭＳ Ｐゴシック" charset="-128"/>
              </a:rPr>
              <a:t>A North Korean patriotic song</a:t>
            </a:r>
            <a:endParaRPr kumimoji="0" lang="en-GB" altLang="en-US" sz="1700" b="0" i="0" u="none" strike="noStrike" kern="1200" cap="none" spc="0" normalizeH="0" baseline="0" noProof="0" dirty="0">
              <a:ln>
                <a:noFill/>
              </a:ln>
              <a:solidFill>
                <a:srgbClr val="FFFFFF"/>
              </a:solidFill>
              <a:effectLst/>
              <a:uLnTx/>
              <a:uFillTx/>
              <a:latin typeface="Arial Body" charset="0"/>
              <a:ea typeface="ＭＳ Ｐゴシック" charset="-128"/>
            </a:endParaRPr>
          </a:p>
        </p:txBody>
      </p:sp>
      <p:pic>
        <p:nvPicPr>
          <p:cNvPr id="175109" name="Picture 5" descr="Kim-Jong-Il-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4213" y="3429000"/>
            <a:ext cx="25923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Rectangle 6"/>
          <p:cNvSpPr>
            <a:spLocks noChangeArrowheads="1"/>
          </p:cNvSpPr>
          <p:nvPr/>
        </p:nvSpPr>
        <p:spPr bwMode="auto">
          <a:xfrm>
            <a:off x="3563938" y="4560888"/>
            <a:ext cx="4392612"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Times New Roman" charset="0"/>
                <a:ea typeface="ＭＳ Ｐゴシック" charset="-128"/>
              </a:rPr>
              <a:t>The Juche (‘joo-cheh’) Idea is the official state ideology of North Korea and its political system. The core principle of the Juche ideology since the 1970s has been that '</a:t>
            </a:r>
            <a:r>
              <a:rPr kumimoji="0" lang="en-US" altLang="en-US" sz="1600" b="0" i="1" u="none" strike="noStrike" kern="1200" cap="none" spc="0" normalizeH="0" baseline="0" noProof="0">
                <a:ln>
                  <a:noFill/>
                </a:ln>
                <a:solidFill>
                  <a:srgbClr val="FFFFFF"/>
                </a:solidFill>
                <a:effectLst/>
                <a:uLnTx/>
                <a:uFillTx/>
                <a:latin typeface="Times New Roman" charset="0"/>
                <a:ea typeface="ＭＳ Ｐゴシック" charset="-128"/>
              </a:rPr>
              <a:t>man is the master of everything and decides everything</a:t>
            </a:r>
            <a:r>
              <a:rPr kumimoji="0" lang="en-US" altLang="en-US" sz="1600" b="0" i="0" u="none" strike="noStrike" kern="1200" cap="none" spc="0" normalizeH="0" baseline="0" noProof="0">
                <a:ln>
                  <a:noFill/>
                </a:ln>
                <a:solidFill>
                  <a:srgbClr val="FFFFFF"/>
                </a:solidFill>
                <a:effectLst/>
                <a:uLnTx/>
                <a:uFillTx/>
                <a:latin typeface="Times New Roman" charset="0"/>
                <a:ea typeface="ＭＳ Ｐゴシック" charset="-128"/>
              </a:rPr>
              <a:t>'.</a:t>
            </a:r>
            <a:endParaRPr kumimoji="0" lang="en-GB" altLang="en-US" sz="1600" b="0" i="0" u="none" strike="noStrike" kern="1200" cap="none" spc="0" normalizeH="0" baseline="0" noProof="0">
              <a:ln>
                <a:noFill/>
              </a:ln>
              <a:solidFill>
                <a:srgbClr val="FFFFFF"/>
              </a:solidFill>
              <a:effectLst/>
              <a:uLnTx/>
              <a:uFillTx/>
              <a:latin typeface="Times New Roman" charset="0"/>
              <a:ea typeface="ＭＳ Ｐゴシック" charset="-128"/>
            </a:endParaRPr>
          </a:p>
        </p:txBody>
      </p:sp>
      <p:sp>
        <p:nvSpPr>
          <p:cNvPr id="13" name="Rectangle 7"/>
          <p:cNvSpPr>
            <a:spLocks noChangeArrowheads="1"/>
          </p:cNvSpPr>
          <p:nvPr/>
        </p:nvSpPr>
        <p:spPr bwMode="auto">
          <a:xfrm>
            <a:off x="0" y="53578"/>
            <a:ext cx="9144000" cy="1143000"/>
          </a:xfrm>
          <a:prstGeom prst="rect">
            <a:avLst/>
          </a:prstGeom>
          <a:solidFill>
            <a:srgbClr val="04183B"/>
          </a:soli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ＭＳ Ｐゴシック"/>
            </a:endParaRPr>
          </a:p>
        </p:txBody>
      </p:sp>
      <p:sp>
        <p:nvSpPr>
          <p:cNvPr id="14" name="Rectangle 8"/>
          <p:cNvSpPr>
            <a:spLocks noChangeArrowheads="1"/>
          </p:cNvSpPr>
          <p:nvPr/>
        </p:nvSpPr>
        <p:spPr bwMode="auto">
          <a:xfrm>
            <a:off x="-1" y="2687243"/>
            <a:ext cx="9144001" cy="4117179"/>
          </a:xfrm>
          <a:prstGeom prst="rect">
            <a:avLst/>
          </a:prstGeom>
          <a:solidFill>
            <a:srgbClr val="04183B"/>
          </a:soli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ＭＳ Ｐゴシック"/>
            </a:endParaRPr>
          </a:p>
        </p:txBody>
      </p:sp>
      <p:sp>
        <p:nvSpPr>
          <p:cNvPr id="15" name="Rectangle 9"/>
          <p:cNvSpPr>
            <a:spLocks noChangeArrowheads="1"/>
          </p:cNvSpPr>
          <p:nvPr/>
        </p:nvSpPr>
        <p:spPr bwMode="auto">
          <a:xfrm>
            <a:off x="4751500" y="2169717"/>
            <a:ext cx="4392500" cy="682625"/>
          </a:xfrm>
          <a:prstGeom prst="rect">
            <a:avLst/>
          </a:prstGeom>
          <a:solidFill>
            <a:srgbClr val="04183B"/>
          </a:soli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ＭＳ Ｐゴシック"/>
            </a:endParaRPr>
          </a:p>
        </p:txBody>
      </p:sp>
    </p:spTree>
    <p:extLst>
      <p:ext uri="{BB962C8B-B14F-4D97-AF65-F5344CB8AC3E}">
        <p14:creationId xmlns:p14="http://schemas.microsoft.com/office/powerpoint/2010/main" val="645413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4183B"/>
        </a:solidFill>
        <a:effectLst/>
      </p:bgPr>
    </p:bg>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611188" y="1112838"/>
            <a:ext cx="853281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50000"/>
              </a:lnSpc>
              <a:spcBef>
                <a:spcPct val="0"/>
              </a:spcBef>
              <a:spcAft>
                <a:spcPct val="0"/>
              </a:spcAft>
              <a:buFontTx/>
              <a:buNone/>
            </a:pPr>
            <a:r>
              <a:rPr lang="en-GB" altLang="en-US" sz="2200" b="1" dirty="0">
                <a:solidFill>
                  <a:srgbClr val="FFFFCC"/>
                </a:solidFill>
                <a:latin typeface="Arial Body" charset="0"/>
              </a:rPr>
              <a:t>Millions of flowers on the earth tell us his love. </a:t>
            </a:r>
          </a:p>
          <a:p>
            <a:pPr>
              <a:lnSpc>
                <a:spcPct val="150000"/>
              </a:lnSpc>
              <a:spcBef>
                <a:spcPct val="0"/>
              </a:spcBef>
              <a:spcAft>
                <a:spcPct val="0"/>
              </a:spcAft>
              <a:buFontTx/>
              <a:buNone/>
            </a:pPr>
            <a:r>
              <a:rPr lang="en-GB" altLang="en-US" sz="2200" b="1" dirty="0">
                <a:solidFill>
                  <a:srgbClr val="FFFFCC"/>
                </a:solidFill>
                <a:latin typeface="Arial Body" charset="0"/>
              </a:rPr>
              <a:t>Blue waves of the ocean sing of his work. </a:t>
            </a:r>
          </a:p>
          <a:p>
            <a:pPr>
              <a:lnSpc>
                <a:spcPct val="150000"/>
              </a:lnSpc>
              <a:spcBef>
                <a:spcPct val="0"/>
              </a:spcBef>
              <a:spcAft>
                <a:spcPct val="0"/>
              </a:spcAft>
              <a:buFontTx/>
              <a:buNone/>
            </a:pPr>
            <a:r>
              <a:rPr lang="en-GB" altLang="en-US" sz="2200" b="1" dirty="0">
                <a:solidFill>
                  <a:srgbClr val="FFFFCC"/>
                </a:solidFill>
                <a:latin typeface="Arial Body" charset="0"/>
              </a:rPr>
              <a:t>He is the creator of happiness to grow the garden of Ju-</a:t>
            </a:r>
            <a:r>
              <a:rPr lang="en-GB" altLang="en-US" sz="2200" b="1" dirty="0" err="1">
                <a:solidFill>
                  <a:srgbClr val="FFFFCC"/>
                </a:solidFill>
                <a:latin typeface="Arial Body" charset="0"/>
              </a:rPr>
              <a:t>che</a:t>
            </a:r>
            <a:r>
              <a:rPr lang="en-GB" altLang="en-US" sz="2200" b="1" dirty="0">
                <a:solidFill>
                  <a:srgbClr val="FFFFCC"/>
                </a:solidFill>
                <a:latin typeface="Arial Body" charset="0"/>
              </a:rPr>
              <a:t>.</a:t>
            </a:r>
          </a:p>
          <a:p>
            <a:pPr>
              <a:lnSpc>
                <a:spcPct val="150000"/>
              </a:lnSpc>
              <a:spcBef>
                <a:spcPct val="0"/>
              </a:spcBef>
              <a:spcAft>
                <a:spcPct val="0"/>
              </a:spcAft>
              <a:buFontTx/>
              <a:buNone/>
            </a:pPr>
            <a:r>
              <a:rPr lang="en-GB" altLang="en-US" sz="2200" b="1" dirty="0">
                <a:solidFill>
                  <a:srgbClr val="FFFFCC"/>
                </a:solidFill>
                <a:latin typeface="Arial Body" charset="0"/>
              </a:rPr>
              <a:t>Long live, long live, General Kim Jong-Il !</a:t>
            </a:r>
            <a:r>
              <a:rPr lang="en-GB" altLang="en-US" sz="2200" dirty="0">
                <a:solidFill>
                  <a:srgbClr val="FFFFCC"/>
                </a:solidFill>
                <a:latin typeface="Arial Body" charset="0"/>
              </a:rPr>
              <a:t>  </a:t>
            </a:r>
          </a:p>
        </p:txBody>
      </p:sp>
      <p:sp>
        <p:nvSpPr>
          <p:cNvPr id="92163" name="Rectangle 3"/>
          <p:cNvSpPr>
            <a:spLocks noChangeArrowheads="1"/>
          </p:cNvSpPr>
          <p:nvPr/>
        </p:nvSpPr>
        <p:spPr bwMode="auto">
          <a:xfrm>
            <a:off x="3563938" y="3602038"/>
            <a:ext cx="4464050" cy="584200"/>
          </a:xfrm>
          <a:prstGeom prst="rect">
            <a:avLst/>
          </a:prstGeom>
          <a:noFill/>
          <a:ln w="9525">
            <a:noFill/>
            <a:miter lim="800000"/>
            <a:headEnd/>
            <a:tailEnd/>
          </a:ln>
        </p:spPr>
        <p:txBody>
          <a:bodyPr anchor="ctr">
            <a:spAutoFit/>
          </a:bodyPr>
          <a:lstStyle/>
          <a:p>
            <a:pPr>
              <a:defRPr/>
            </a:pPr>
            <a:r>
              <a:rPr lang="en-GB" sz="1600" dirty="0">
                <a:solidFill>
                  <a:srgbClr val="FFFFFF"/>
                </a:solidFill>
                <a:latin typeface="Times New Roman" pitchFamily="18" charset="0"/>
                <a:ea typeface="+mn-ea"/>
                <a:cs typeface="Times New Roman" pitchFamily="18" charset="0"/>
              </a:rPr>
              <a:t>An English translation of the second verse of the (former) national anthem of North Korea</a:t>
            </a:r>
          </a:p>
        </p:txBody>
      </p:sp>
      <p:sp>
        <p:nvSpPr>
          <p:cNvPr id="175108" name="Rectangle 4"/>
          <p:cNvSpPr>
            <a:spLocks noChangeArrowheads="1"/>
          </p:cNvSpPr>
          <p:nvPr/>
        </p:nvSpPr>
        <p:spPr bwMode="auto">
          <a:xfrm>
            <a:off x="611188" y="444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r>
              <a:rPr lang="en-GB" altLang="en-US" sz="3200" b="1" dirty="0">
                <a:solidFill>
                  <a:srgbClr val="FFFFFF"/>
                </a:solidFill>
                <a:latin typeface="Arial Body" charset="0"/>
              </a:rPr>
              <a:t>A North Korean patriotic song</a:t>
            </a:r>
            <a:endParaRPr lang="en-GB" altLang="en-US" sz="1700" dirty="0">
              <a:solidFill>
                <a:srgbClr val="FFFFFF"/>
              </a:solidFill>
              <a:latin typeface="Arial Body" charset="0"/>
            </a:endParaRPr>
          </a:p>
        </p:txBody>
      </p:sp>
      <p:pic>
        <p:nvPicPr>
          <p:cNvPr id="175109" name="Picture 5" descr="Kim-Jong-Il-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4213" y="3429000"/>
            <a:ext cx="25923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Rectangle 6"/>
          <p:cNvSpPr>
            <a:spLocks noChangeArrowheads="1"/>
          </p:cNvSpPr>
          <p:nvPr/>
        </p:nvSpPr>
        <p:spPr bwMode="auto">
          <a:xfrm>
            <a:off x="3563938" y="4560888"/>
            <a:ext cx="4392612"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r>
              <a:rPr lang="en-US" altLang="en-US" sz="1600">
                <a:solidFill>
                  <a:srgbClr val="FFFFFF"/>
                </a:solidFill>
                <a:latin typeface="Times New Roman" charset="0"/>
              </a:rPr>
              <a:t>The Juche (‘joo-cheh’) Idea is the official state ideology of North Korea and its political system. The core principle of the Juche ideology since the 1970s has been that '</a:t>
            </a:r>
            <a:r>
              <a:rPr lang="en-US" altLang="en-US" sz="1600" i="1">
                <a:solidFill>
                  <a:srgbClr val="FFFFFF"/>
                </a:solidFill>
                <a:latin typeface="Times New Roman" charset="0"/>
              </a:rPr>
              <a:t>man is the master of everything and decides everything</a:t>
            </a:r>
            <a:r>
              <a:rPr lang="en-US" altLang="en-US" sz="1600">
                <a:solidFill>
                  <a:srgbClr val="FFFFFF"/>
                </a:solidFill>
                <a:latin typeface="Times New Roman" charset="0"/>
              </a:rPr>
              <a:t>'.</a:t>
            </a:r>
            <a:endParaRPr lang="en-GB" altLang="en-US" sz="1600">
              <a:solidFill>
                <a:srgbClr val="FFFFFF"/>
              </a:solidFill>
              <a:latin typeface="Times New Roman" charset="0"/>
            </a:endParaRPr>
          </a:p>
        </p:txBody>
      </p:sp>
      <p:sp>
        <p:nvSpPr>
          <p:cNvPr id="13" name="Rectangle 7"/>
          <p:cNvSpPr>
            <a:spLocks noChangeArrowheads="1"/>
          </p:cNvSpPr>
          <p:nvPr/>
        </p:nvSpPr>
        <p:spPr bwMode="auto">
          <a:xfrm>
            <a:off x="0" y="53578"/>
            <a:ext cx="9144000" cy="1143000"/>
          </a:xfrm>
          <a:prstGeom prst="rect">
            <a:avLst/>
          </a:prstGeom>
          <a:solidFill>
            <a:srgbClr val="04183B"/>
          </a:solidFill>
          <a:ln w="9525">
            <a:noFill/>
            <a:miter lim="800000"/>
            <a:headEnd/>
            <a:tailEnd/>
          </a:ln>
        </p:spPr>
        <p:txBody>
          <a:bodyPr wrap="none" anchor="ctr"/>
          <a:lstStyle/>
          <a:p>
            <a:pPr>
              <a:defRPr/>
            </a:pPr>
            <a:endParaRPr lang="en-US">
              <a:solidFill>
                <a:srgbClr val="FFFFFF"/>
              </a:solidFill>
              <a:latin typeface="Times New Roman" pitchFamily="18" charset="0"/>
              <a:ea typeface="+mn-ea"/>
            </a:endParaRPr>
          </a:p>
        </p:txBody>
      </p:sp>
      <p:sp>
        <p:nvSpPr>
          <p:cNvPr id="14" name="Rectangle 8"/>
          <p:cNvSpPr>
            <a:spLocks noChangeArrowheads="1"/>
          </p:cNvSpPr>
          <p:nvPr/>
        </p:nvSpPr>
        <p:spPr bwMode="auto">
          <a:xfrm>
            <a:off x="-1" y="2687243"/>
            <a:ext cx="9144001" cy="4117179"/>
          </a:xfrm>
          <a:prstGeom prst="rect">
            <a:avLst/>
          </a:prstGeom>
          <a:solidFill>
            <a:srgbClr val="04183B"/>
          </a:solidFill>
          <a:ln w="9525">
            <a:noFill/>
            <a:miter lim="800000"/>
            <a:headEnd/>
            <a:tailEnd/>
          </a:ln>
        </p:spPr>
        <p:txBody>
          <a:bodyPr wrap="none" anchor="ctr"/>
          <a:lstStyle/>
          <a:p>
            <a:pPr>
              <a:defRPr/>
            </a:pPr>
            <a:endParaRPr lang="en-US">
              <a:solidFill>
                <a:srgbClr val="FFFFFF"/>
              </a:solidFill>
              <a:latin typeface="Times New Roman" pitchFamily="18" charset="0"/>
              <a:ea typeface="+mn-ea"/>
            </a:endParaRPr>
          </a:p>
        </p:txBody>
      </p:sp>
      <p:sp>
        <p:nvSpPr>
          <p:cNvPr id="15" name="Rectangle 9"/>
          <p:cNvSpPr>
            <a:spLocks noChangeArrowheads="1"/>
          </p:cNvSpPr>
          <p:nvPr/>
        </p:nvSpPr>
        <p:spPr bwMode="auto">
          <a:xfrm>
            <a:off x="4751500" y="2169717"/>
            <a:ext cx="4392500" cy="682625"/>
          </a:xfrm>
          <a:prstGeom prst="rect">
            <a:avLst/>
          </a:prstGeom>
          <a:solidFill>
            <a:srgbClr val="04183B"/>
          </a:solidFill>
          <a:ln w="9525">
            <a:noFill/>
            <a:miter lim="800000"/>
            <a:headEnd/>
            <a:tailEnd/>
          </a:ln>
        </p:spPr>
        <p:txBody>
          <a:bodyPr wrap="none" anchor="ctr"/>
          <a:lstStyle/>
          <a:p>
            <a:pPr>
              <a:defRPr/>
            </a:pPr>
            <a:endParaRPr lang="en-US">
              <a:solidFill>
                <a:srgbClr val="FFFFFF"/>
              </a:solidFill>
              <a:latin typeface="Times New Roman" pitchFamily="18" charset="0"/>
              <a:ea typeface="+mn-ea"/>
            </a:endParaRPr>
          </a:p>
        </p:txBody>
      </p:sp>
      <p:sp>
        <p:nvSpPr>
          <p:cNvPr id="11" name="Title 1">
            <a:extLst>
              <a:ext uri="{FF2B5EF4-FFF2-40B4-BE49-F238E27FC236}">
                <a16:creationId xmlns:a16="http://schemas.microsoft.com/office/drawing/2014/main" id="{0CD739DE-99B2-6A44-8930-241196A330A1}"/>
              </a:ext>
            </a:extLst>
          </p:cNvPr>
          <p:cNvSpPr txBox="1">
            <a:spLocks/>
          </p:cNvSpPr>
          <p:nvPr/>
        </p:nvSpPr>
        <p:spPr>
          <a:xfrm>
            <a:off x="448797" y="4822640"/>
            <a:ext cx="8246403" cy="1708526"/>
          </a:xfrm>
          <a:prstGeom prst="rect">
            <a:avLst/>
          </a:prstGeom>
        </p:spPr>
        <p:txBody>
          <a:bodyPr/>
          <a:lstStyle>
            <a:lvl1pPr algn="l" rtl="0" eaLnBrk="0" fontAlgn="base" hangingPunct="0">
              <a:lnSpc>
                <a:spcPts val="3700"/>
              </a:lnSpc>
              <a:spcBef>
                <a:spcPct val="0"/>
              </a:spcBef>
              <a:spcAft>
                <a:spcPct val="0"/>
              </a:spcAft>
              <a:defRPr sz="3200">
                <a:solidFill>
                  <a:srgbClr val="002147"/>
                </a:solidFill>
                <a:latin typeface="+mj-lt"/>
                <a:ea typeface="+mj-ea"/>
                <a:cs typeface="+mj-cs"/>
              </a:defRPr>
            </a:lvl1pPr>
            <a:lvl2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2pPr>
            <a:lvl3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3pPr>
            <a:lvl4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4pPr>
            <a:lvl5pPr algn="l" rtl="0" eaLnBrk="0" fontAlgn="base" hangingPunct="0">
              <a:lnSpc>
                <a:spcPts val="3700"/>
              </a:lnSpc>
              <a:spcBef>
                <a:spcPct val="0"/>
              </a:spcBef>
              <a:spcAft>
                <a:spcPct val="0"/>
              </a:spcAft>
              <a:defRPr sz="3200">
                <a:solidFill>
                  <a:srgbClr val="002147"/>
                </a:solidFill>
                <a:latin typeface="Arial" charset="0"/>
                <a:ea typeface="ＭＳ Ｐゴシック" charset="-128"/>
                <a:cs typeface="ＭＳ Ｐゴシック" charset="-128"/>
              </a:defRPr>
            </a:lvl5pPr>
            <a:lvl6pPr marL="4572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6pPr>
            <a:lvl7pPr marL="9144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7pPr>
            <a:lvl8pPr marL="13716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8pPr>
            <a:lvl9pPr marL="1828800" algn="l" rtl="0" fontAlgn="base">
              <a:lnSpc>
                <a:spcPts val="3700"/>
              </a:lnSpc>
              <a:spcBef>
                <a:spcPct val="0"/>
              </a:spcBef>
              <a:spcAft>
                <a:spcPct val="0"/>
              </a:spcAft>
              <a:defRPr sz="3200">
                <a:solidFill>
                  <a:srgbClr val="002147"/>
                </a:solidFill>
                <a:latin typeface="Arial" charset="0"/>
                <a:ea typeface="ＭＳ Ｐゴシック" charset="-128"/>
                <a:cs typeface="ＭＳ Ｐゴシック" charset="-128"/>
              </a:defRPr>
            </a:lvl9pPr>
          </a:lstStyle>
          <a:p>
            <a:pPr algn="r">
              <a:lnSpc>
                <a:spcPct val="110000"/>
              </a:lnSpc>
              <a:spcAft>
                <a:spcPts val="1200"/>
              </a:spcAft>
            </a:pPr>
            <a:r>
              <a:rPr lang="en-GB" altLang="en-US" sz="1800" kern="0" dirty="0">
                <a:solidFill>
                  <a:schemeClr val="bg1"/>
                </a:solidFill>
              </a:rPr>
              <a:t>EXERCISE: </a:t>
            </a:r>
            <a:br>
              <a:rPr lang="en-GB" altLang="en-US" sz="1800" kern="0" dirty="0">
                <a:solidFill>
                  <a:schemeClr val="bg1"/>
                </a:solidFill>
              </a:rPr>
            </a:br>
            <a:r>
              <a:rPr lang="en-GB" altLang="en-US" sz="1800" i="1" kern="0" dirty="0">
                <a:solidFill>
                  <a:schemeClr val="bg1"/>
                </a:solidFill>
              </a:rPr>
              <a:t>Try to answer the following before continuing</a:t>
            </a:r>
            <a:endParaRPr lang="en-GB" altLang="en-US" sz="2800" i="1" kern="0" dirty="0">
              <a:solidFill>
                <a:schemeClr val="bg1"/>
              </a:solidFill>
            </a:endParaRPr>
          </a:p>
          <a:p>
            <a:pPr algn="r">
              <a:lnSpc>
                <a:spcPct val="110000"/>
              </a:lnSpc>
            </a:pPr>
            <a:r>
              <a:rPr lang="en-GB" altLang="en-US" sz="2800" kern="0" dirty="0">
                <a:solidFill>
                  <a:schemeClr val="bg1"/>
                </a:solidFill>
              </a:rPr>
              <a:t>Where do you expect to see words like these? Where do these words come from? </a:t>
            </a:r>
          </a:p>
        </p:txBody>
      </p:sp>
    </p:spTree>
    <p:extLst>
      <p:ext uri="{BB962C8B-B14F-4D97-AF65-F5344CB8AC3E}">
        <p14:creationId xmlns:p14="http://schemas.microsoft.com/office/powerpoint/2010/main" val="197993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722313" y="4191000"/>
            <a:ext cx="7772400" cy="1362075"/>
          </a:xfrm>
        </p:spPr>
        <p:txBody>
          <a:bodyPr/>
          <a:lstStyle/>
          <a:p>
            <a:pPr>
              <a:defRPr/>
            </a:pPr>
            <a:r>
              <a:rPr lang="en-GB" altLang="en-US" cap="none" dirty="0"/>
              <a:t>What is ‘God’? (Part 1)</a:t>
            </a:r>
          </a:p>
        </p:txBody>
      </p:sp>
      <p:sp>
        <p:nvSpPr>
          <p:cNvPr id="993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fld id="{538C56CE-40C4-F449-9A0D-CA78FFC6E39D}" type="datetime1">
              <a:rPr lang="en-US" altLang="en-US" sz="900">
                <a:solidFill>
                  <a:srgbClr val="002147"/>
                </a:solidFill>
              </a:rPr>
              <a:pPr>
                <a:lnSpc>
                  <a:spcPts val="1200"/>
                </a:lnSpc>
                <a:buClrTx/>
                <a:buSzTx/>
                <a:buFontTx/>
                <a:buNone/>
              </a:pPr>
              <a:t>7/15/20</a:t>
            </a:fld>
            <a:endParaRPr lang="en-US" altLang="en-US" sz="900">
              <a:solidFill>
                <a:srgbClr val="002147"/>
              </a:solidFill>
            </a:endParaRPr>
          </a:p>
        </p:txBody>
      </p:sp>
      <p:sp>
        <p:nvSpPr>
          <p:cNvPr id="99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r>
              <a:rPr lang="en-US" altLang="en-US" sz="900">
                <a:solidFill>
                  <a:srgbClr val="002147"/>
                </a:solidFill>
              </a:rPr>
              <a:t>Page </a:t>
            </a:r>
            <a:fld id="{B3ABCFE6-2D44-5F42-A39B-70E0A4927256}" type="slidenum">
              <a:rPr lang="en-US" altLang="en-US" sz="900">
                <a:solidFill>
                  <a:srgbClr val="002147"/>
                </a:solidFill>
              </a:rPr>
              <a:pPr>
                <a:lnSpc>
                  <a:spcPts val="1200"/>
                </a:lnSpc>
                <a:buClrTx/>
                <a:buSzTx/>
                <a:buFontTx/>
                <a:buNone/>
              </a:pPr>
              <a:t>3</a:t>
            </a:fld>
            <a:endParaRPr lang="en-US" altLang="en-US" sz="900">
              <a:solidFill>
                <a:srgbClr val="002147"/>
              </a:solidFill>
            </a:endParaRPr>
          </a:p>
        </p:txBody>
      </p:sp>
    </p:spTree>
    <p:extLst>
      <p:ext uri="{BB962C8B-B14F-4D97-AF65-F5344CB8AC3E}">
        <p14:creationId xmlns:p14="http://schemas.microsoft.com/office/powerpoint/2010/main" val="69775289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4183B"/>
        </a:solidFill>
        <a:effectLst/>
      </p:bgPr>
    </p:bg>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611188" y="1112838"/>
            <a:ext cx="853281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50000"/>
              </a:lnSpc>
              <a:spcBef>
                <a:spcPct val="0"/>
              </a:spcBef>
              <a:spcAft>
                <a:spcPct val="0"/>
              </a:spcAft>
              <a:buFontTx/>
              <a:buNone/>
            </a:pPr>
            <a:r>
              <a:rPr lang="en-GB" altLang="en-US" sz="2200" b="1" dirty="0">
                <a:solidFill>
                  <a:srgbClr val="FFFFCC"/>
                </a:solidFill>
                <a:latin typeface="Arial Body" charset="0"/>
              </a:rPr>
              <a:t>Millions of flowers on the earth tell us his love. </a:t>
            </a:r>
          </a:p>
          <a:p>
            <a:pPr>
              <a:lnSpc>
                <a:spcPct val="150000"/>
              </a:lnSpc>
              <a:spcBef>
                <a:spcPct val="0"/>
              </a:spcBef>
              <a:spcAft>
                <a:spcPct val="0"/>
              </a:spcAft>
              <a:buFontTx/>
              <a:buNone/>
            </a:pPr>
            <a:r>
              <a:rPr lang="en-GB" altLang="en-US" sz="2200" b="1" dirty="0">
                <a:solidFill>
                  <a:srgbClr val="FFFFCC"/>
                </a:solidFill>
                <a:latin typeface="Arial Body" charset="0"/>
              </a:rPr>
              <a:t>Blue waves of the ocean sing of his work. </a:t>
            </a:r>
          </a:p>
          <a:p>
            <a:pPr>
              <a:lnSpc>
                <a:spcPct val="150000"/>
              </a:lnSpc>
              <a:spcBef>
                <a:spcPct val="0"/>
              </a:spcBef>
              <a:spcAft>
                <a:spcPct val="0"/>
              </a:spcAft>
              <a:buFontTx/>
              <a:buNone/>
            </a:pPr>
            <a:r>
              <a:rPr lang="en-GB" altLang="en-US" sz="2200" b="1" dirty="0">
                <a:solidFill>
                  <a:srgbClr val="FFFFCC"/>
                </a:solidFill>
                <a:latin typeface="Arial Body" charset="0"/>
              </a:rPr>
              <a:t>He is the creator of happiness to grow the garden of Ju-</a:t>
            </a:r>
            <a:r>
              <a:rPr lang="en-GB" altLang="en-US" sz="2200" b="1" dirty="0" err="1">
                <a:solidFill>
                  <a:srgbClr val="FFFFCC"/>
                </a:solidFill>
                <a:latin typeface="Arial Body" charset="0"/>
              </a:rPr>
              <a:t>che</a:t>
            </a:r>
            <a:r>
              <a:rPr lang="en-GB" altLang="en-US" sz="2200" b="1" dirty="0">
                <a:solidFill>
                  <a:srgbClr val="FFFFCC"/>
                </a:solidFill>
                <a:latin typeface="Arial Body" charset="0"/>
              </a:rPr>
              <a:t>.</a:t>
            </a:r>
          </a:p>
          <a:p>
            <a:pPr>
              <a:lnSpc>
                <a:spcPct val="150000"/>
              </a:lnSpc>
              <a:spcBef>
                <a:spcPct val="0"/>
              </a:spcBef>
              <a:spcAft>
                <a:spcPct val="0"/>
              </a:spcAft>
              <a:buFontTx/>
              <a:buNone/>
            </a:pPr>
            <a:r>
              <a:rPr lang="en-GB" altLang="en-US" sz="2200" b="1" dirty="0">
                <a:solidFill>
                  <a:srgbClr val="FFFFCC"/>
                </a:solidFill>
                <a:latin typeface="Arial Body" charset="0"/>
              </a:rPr>
              <a:t>Long live, long live, General Kim Jong-Il !</a:t>
            </a:r>
            <a:r>
              <a:rPr lang="en-GB" altLang="en-US" sz="2200" dirty="0">
                <a:solidFill>
                  <a:srgbClr val="FFFFCC"/>
                </a:solidFill>
                <a:latin typeface="Arial Body" charset="0"/>
              </a:rPr>
              <a:t>  </a:t>
            </a:r>
          </a:p>
        </p:txBody>
      </p:sp>
      <p:sp>
        <p:nvSpPr>
          <p:cNvPr id="92163" name="Rectangle 3"/>
          <p:cNvSpPr>
            <a:spLocks noChangeArrowheads="1"/>
          </p:cNvSpPr>
          <p:nvPr/>
        </p:nvSpPr>
        <p:spPr bwMode="auto">
          <a:xfrm>
            <a:off x="3563938" y="3601751"/>
            <a:ext cx="4464050" cy="584775"/>
          </a:xfrm>
          <a:prstGeom prst="rect">
            <a:avLst/>
          </a:prstGeom>
          <a:noFill/>
          <a:ln w="9525">
            <a:noFill/>
            <a:miter lim="800000"/>
            <a:headEnd/>
            <a:tailEnd/>
          </a:ln>
        </p:spPr>
        <p:txBody>
          <a:bodyPr anchor="ctr">
            <a:spAutoFit/>
          </a:bodyPr>
          <a:lstStyle/>
          <a:p>
            <a:pPr>
              <a:defRPr/>
            </a:pPr>
            <a:r>
              <a:rPr lang="en-GB" sz="1600" dirty="0">
                <a:solidFill>
                  <a:srgbClr val="FFFFFF"/>
                </a:solidFill>
                <a:latin typeface="Times New Roman" pitchFamily="18" charset="0"/>
                <a:ea typeface="+mn-ea"/>
                <a:cs typeface="Times New Roman" pitchFamily="18" charset="0"/>
              </a:rPr>
              <a:t>An English translation of the second verse of a patriotic song from North Korea, c. 2010.</a:t>
            </a:r>
          </a:p>
        </p:txBody>
      </p:sp>
      <p:sp>
        <p:nvSpPr>
          <p:cNvPr id="175108" name="Rectangle 4"/>
          <p:cNvSpPr>
            <a:spLocks noChangeArrowheads="1"/>
          </p:cNvSpPr>
          <p:nvPr/>
        </p:nvSpPr>
        <p:spPr bwMode="auto">
          <a:xfrm>
            <a:off x="611188" y="44450"/>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r>
              <a:rPr lang="en-GB" altLang="en-US" sz="3200" b="1" dirty="0">
                <a:solidFill>
                  <a:srgbClr val="FFFFFF"/>
                </a:solidFill>
                <a:latin typeface="Arial Body" charset="0"/>
              </a:rPr>
              <a:t>A North Korean patriotic song</a:t>
            </a:r>
            <a:endParaRPr lang="en-GB" altLang="en-US" sz="1700" dirty="0">
              <a:solidFill>
                <a:srgbClr val="FFFFFF"/>
              </a:solidFill>
              <a:latin typeface="Arial Body" charset="0"/>
            </a:endParaRPr>
          </a:p>
        </p:txBody>
      </p:sp>
      <p:pic>
        <p:nvPicPr>
          <p:cNvPr id="175109" name="Picture 5" descr="Kim-Jong-Il-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4213" y="3429000"/>
            <a:ext cx="25923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Rectangle 6"/>
          <p:cNvSpPr>
            <a:spLocks noChangeArrowheads="1"/>
          </p:cNvSpPr>
          <p:nvPr/>
        </p:nvSpPr>
        <p:spPr bwMode="auto">
          <a:xfrm>
            <a:off x="3563938" y="4560888"/>
            <a:ext cx="4392612" cy="132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110000"/>
              </a:lnSpc>
              <a:spcBef>
                <a:spcPct val="30000"/>
              </a:spcBef>
              <a:spcAft>
                <a:spcPct val="30000"/>
              </a:spcAft>
              <a:buChar char="•"/>
              <a:defRPr sz="2800">
                <a:solidFill>
                  <a:schemeClr val="tx1"/>
                </a:solidFill>
                <a:latin typeface="Garamond" charset="0"/>
                <a:ea typeface="ＭＳ Ｐゴシック" charset="-128"/>
              </a:defRPr>
            </a:lvl1pPr>
            <a:lvl2pPr marL="742950" indent="-285750">
              <a:lnSpc>
                <a:spcPct val="110000"/>
              </a:lnSpc>
              <a:spcBef>
                <a:spcPct val="30000"/>
              </a:spcBef>
              <a:spcAft>
                <a:spcPct val="30000"/>
              </a:spcAft>
              <a:buChar char="–"/>
              <a:defRPr>
                <a:solidFill>
                  <a:schemeClr val="tx1"/>
                </a:solidFill>
                <a:latin typeface="Garamond" charset="0"/>
                <a:ea typeface="ＭＳ Ｐゴシック" charset="-128"/>
              </a:defRPr>
            </a:lvl2pPr>
            <a:lvl3pPr marL="1143000" indent="-228600">
              <a:lnSpc>
                <a:spcPct val="110000"/>
              </a:lnSpc>
              <a:spcBef>
                <a:spcPct val="30000"/>
              </a:spcBef>
              <a:spcAft>
                <a:spcPct val="30000"/>
              </a:spcAft>
              <a:buChar char="•"/>
              <a:defRPr sz="2400">
                <a:solidFill>
                  <a:schemeClr val="tx1"/>
                </a:solidFill>
                <a:latin typeface="Garamond" charset="0"/>
                <a:ea typeface="ＭＳ Ｐゴシック" charset="-128"/>
              </a:defRPr>
            </a:lvl3pPr>
            <a:lvl4pPr marL="1600200" indent="-228600">
              <a:lnSpc>
                <a:spcPct val="110000"/>
              </a:lnSpc>
              <a:spcBef>
                <a:spcPct val="30000"/>
              </a:spcBef>
              <a:spcAft>
                <a:spcPct val="30000"/>
              </a:spcAft>
              <a:buChar char="–"/>
              <a:defRPr sz="2000">
                <a:solidFill>
                  <a:schemeClr val="tx1"/>
                </a:solidFill>
                <a:latin typeface="Garamond" charset="0"/>
                <a:ea typeface="ＭＳ Ｐゴシック" charset="-128"/>
              </a:defRPr>
            </a:lvl4pPr>
            <a:lvl5pPr marL="2057400" indent="-228600">
              <a:lnSpc>
                <a:spcPct val="110000"/>
              </a:lnSpc>
              <a:spcBef>
                <a:spcPct val="30000"/>
              </a:spcBef>
              <a:spcAft>
                <a:spcPct val="30000"/>
              </a:spcAft>
              <a:buChar char="»"/>
              <a:defRPr sz="2000">
                <a:solidFill>
                  <a:schemeClr val="tx1"/>
                </a:solidFill>
                <a:latin typeface="Garamond" charset="0"/>
                <a:ea typeface="ＭＳ Ｐゴシック" charset="-128"/>
              </a:defRPr>
            </a:lvl5pPr>
            <a:lvl6pPr marL="25146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6pPr>
            <a:lvl7pPr marL="29718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7pPr>
            <a:lvl8pPr marL="34290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8pPr>
            <a:lvl9pPr marL="3886200" indent="-228600" eaLnBrk="0" fontAlgn="base" hangingPunct="0">
              <a:lnSpc>
                <a:spcPct val="110000"/>
              </a:lnSpc>
              <a:spcBef>
                <a:spcPct val="30000"/>
              </a:spcBef>
              <a:spcAft>
                <a:spcPct val="30000"/>
              </a:spcAft>
              <a:buChar char="»"/>
              <a:defRPr sz="2000">
                <a:solidFill>
                  <a:schemeClr val="tx1"/>
                </a:solidFill>
                <a:latin typeface="Garamond" charset="0"/>
                <a:ea typeface="ＭＳ Ｐゴシック" charset="-128"/>
              </a:defRPr>
            </a:lvl9pPr>
          </a:lstStyle>
          <a:p>
            <a:pPr>
              <a:lnSpc>
                <a:spcPct val="100000"/>
              </a:lnSpc>
              <a:spcBef>
                <a:spcPct val="0"/>
              </a:spcBef>
              <a:spcAft>
                <a:spcPct val="0"/>
              </a:spcAft>
              <a:buFontTx/>
              <a:buNone/>
            </a:pPr>
            <a:r>
              <a:rPr lang="en-US" altLang="en-US" sz="1600">
                <a:solidFill>
                  <a:srgbClr val="FFFFFF"/>
                </a:solidFill>
                <a:latin typeface="Times New Roman" charset="0"/>
              </a:rPr>
              <a:t>The Juche (‘joo-cheh’) Idea is the official state ideology of North Korea and its political system. The core principle of the Juche ideology since the 1970s has been that '</a:t>
            </a:r>
            <a:r>
              <a:rPr lang="en-US" altLang="en-US" sz="1600" i="1">
                <a:solidFill>
                  <a:srgbClr val="FFFFFF"/>
                </a:solidFill>
                <a:latin typeface="Times New Roman" charset="0"/>
              </a:rPr>
              <a:t>man is the master of everything and decides everything</a:t>
            </a:r>
            <a:r>
              <a:rPr lang="en-US" altLang="en-US" sz="1600">
                <a:solidFill>
                  <a:srgbClr val="FFFFFF"/>
                </a:solidFill>
                <a:latin typeface="Times New Roman" charset="0"/>
              </a:rPr>
              <a:t>'.</a:t>
            </a:r>
            <a:endParaRPr lang="en-GB" altLang="en-US" sz="1600">
              <a:solidFill>
                <a:srgbClr val="FFFFFF"/>
              </a:solidFill>
              <a:latin typeface="Times New Roman" charset="0"/>
            </a:endParaRPr>
          </a:p>
        </p:txBody>
      </p:sp>
    </p:spTree>
    <p:extLst>
      <p:ext uri="{BB962C8B-B14F-4D97-AF65-F5344CB8AC3E}">
        <p14:creationId xmlns:p14="http://schemas.microsoft.com/office/powerpoint/2010/main" val="475660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GB" altLang="en-US" dirty="0"/>
              <a:t>Implications of the North Korean song</a:t>
            </a:r>
          </a:p>
        </p:txBody>
      </p:sp>
      <p:sp>
        <p:nvSpPr>
          <p:cNvPr id="177154" name="Content Placeholder 2"/>
          <p:cNvSpPr>
            <a:spLocks noGrp="1"/>
          </p:cNvSpPr>
          <p:nvPr>
            <p:ph idx="1"/>
          </p:nvPr>
        </p:nvSpPr>
        <p:spPr>
          <a:xfrm>
            <a:off x="685800" y="1154782"/>
            <a:ext cx="7772400" cy="4146426"/>
          </a:xfrm>
        </p:spPr>
        <p:txBody>
          <a:bodyPr/>
          <a:lstStyle/>
          <a:p>
            <a:pPr>
              <a:lnSpc>
                <a:spcPct val="100000"/>
              </a:lnSpc>
              <a:spcBef>
                <a:spcPts val="1200"/>
              </a:spcBef>
              <a:spcAft>
                <a:spcPts val="600"/>
              </a:spcAft>
            </a:pPr>
            <a:r>
              <a:rPr lang="en-US" altLang="en-US" dirty="0"/>
              <a:t>North Korea severely persecutes those whose forms of religion, such as Christianity, involve worship of a transcendent God. Those caught face torture and possible public execution.</a:t>
            </a:r>
          </a:p>
          <a:p>
            <a:pPr>
              <a:lnSpc>
                <a:spcPct val="100000"/>
              </a:lnSpc>
              <a:spcBef>
                <a:spcPts val="1200"/>
              </a:spcBef>
              <a:spcAft>
                <a:spcPts val="600"/>
              </a:spcAft>
            </a:pPr>
            <a:r>
              <a:rPr lang="en-GB" altLang="ja-JP" dirty="0"/>
              <a:t>But what do the words of the North Korean patriotic song imply about belief in God in this country? In practice, the supreme leader is as omnipotent, omniscient, and (supposedly) omnibenevolent as the state can make him. As well as being the head of state he is the focus of an official cult of worship.</a:t>
            </a:r>
          </a:p>
          <a:p>
            <a:pPr>
              <a:lnSpc>
                <a:spcPct val="100000"/>
              </a:lnSpc>
              <a:spcBef>
                <a:spcPts val="1200"/>
              </a:spcBef>
              <a:spcAft>
                <a:spcPts val="600"/>
              </a:spcAft>
            </a:pPr>
            <a:r>
              <a:rPr lang="en-GB" altLang="ja-JP" dirty="0"/>
              <a:t>This phenomenon is not an exception. All the communist states of the 20C ended up, to some extent, as officially atheist but ruled by a semi-divine leader. Rather than abolishing divinity, the divine attributes were transposed to the supreme leader.</a:t>
            </a:r>
          </a:p>
          <a:p>
            <a:pPr>
              <a:lnSpc>
                <a:spcPct val="100000"/>
              </a:lnSpc>
              <a:spcAft>
                <a:spcPts val="1200"/>
              </a:spcAft>
              <a:buFont typeface="Wingdings" charset="2"/>
              <a:buNone/>
            </a:pPr>
            <a:endParaRPr lang="en-GB" altLang="en-US" dirty="0"/>
          </a:p>
          <a:p>
            <a:pPr>
              <a:lnSpc>
                <a:spcPct val="100000"/>
              </a:lnSpc>
              <a:spcAft>
                <a:spcPts val="1200"/>
              </a:spcAft>
            </a:pPr>
            <a:endParaRPr lang="en-GB" altLang="en-US" dirty="0"/>
          </a:p>
        </p:txBody>
      </p:sp>
      <p:sp>
        <p:nvSpPr>
          <p:cNvPr id="17715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FB88370-A4B5-7C41-9CF5-6BAAB10B0AFF}" type="datetime1">
              <a:rPr lang="en-US" altLang="en-US" sz="900">
                <a:solidFill>
                  <a:srgbClr val="002147"/>
                </a:solidFill>
              </a:rPr>
              <a:pPr/>
              <a:t>7/15/20</a:t>
            </a:fld>
            <a:endParaRPr lang="en-US" altLang="en-US" sz="900">
              <a:solidFill>
                <a:srgbClr val="002147"/>
              </a:solidFill>
            </a:endParaRPr>
          </a:p>
        </p:txBody>
      </p:sp>
      <p:sp>
        <p:nvSpPr>
          <p:cNvPr id="177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391A78E7-E788-6C48-B936-0301D1CB6FED}" type="slidenum">
              <a:rPr lang="en-US" altLang="en-US" sz="900">
                <a:solidFill>
                  <a:srgbClr val="002147"/>
                </a:solidFill>
              </a:rPr>
              <a:pPr/>
              <a:t>31</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706187A0-17BF-0A49-9645-FB987A9D864D}"/>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Does God exist?</a:t>
            </a:r>
          </a:p>
        </p:txBody>
      </p:sp>
    </p:spTree>
    <p:extLst>
      <p:ext uri="{BB962C8B-B14F-4D97-AF65-F5344CB8AC3E}">
        <p14:creationId xmlns:p14="http://schemas.microsoft.com/office/powerpoint/2010/main" val="4041120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GB" altLang="en-US" dirty="0"/>
              <a:t>Concluding remarks</a:t>
            </a:r>
          </a:p>
        </p:txBody>
      </p:sp>
      <p:sp>
        <p:nvSpPr>
          <p:cNvPr id="177154" name="Content Placeholder 2"/>
          <p:cNvSpPr>
            <a:spLocks noGrp="1"/>
          </p:cNvSpPr>
          <p:nvPr>
            <p:ph idx="1"/>
          </p:nvPr>
        </p:nvSpPr>
        <p:spPr>
          <a:xfrm>
            <a:off x="685800" y="1154782"/>
            <a:ext cx="7772400" cy="4146426"/>
          </a:xfrm>
        </p:spPr>
        <p:txBody>
          <a:bodyPr/>
          <a:lstStyle/>
          <a:p>
            <a:pPr>
              <a:lnSpc>
                <a:spcPct val="100000"/>
              </a:lnSpc>
              <a:spcBef>
                <a:spcPts val="1200"/>
              </a:spcBef>
              <a:spcAft>
                <a:spcPts val="600"/>
              </a:spcAft>
            </a:pPr>
            <a:r>
              <a:rPr lang="en-GB" altLang="ja-JP" dirty="0"/>
              <a:t>Reasoning to a First Cause, and the case studies of North Korea and other communist regimes, underline that the most important question may not be the existence but characteristics of God, i.e. the answer to the question, “What is God?”</a:t>
            </a:r>
          </a:p>
          <a:p>
            <a:pPr>
              <a:lnSpc>
                <a:spcPct val="100000"/>
              </a:lnSpc>
              <a:spcBef>
                <a:spcPts val="1200"/>
              </a:spcBef>
              <a:spcAft>
                <a:spcPts val="600"/>
              </a:spcAft>
            </a:pPr>
            <a:r>
              <a:rPr lang="en-GB" altLang="ja-JP" dirty="0"/>
              <a:t>The answer to that question will have private consequences in terms of how one lives, but also public consequences in terms of the kind of society in which one lives.</a:t>
            </a:r>
          </a:p>
          <a:p>
            <a:pPr>
              <a:lnSpc>
                <a:spcPct val="100000"/>
              </a:lnSpc>
              <a:spcAft>
                <a:spcPts val="1200"/>
              </a:spcAft>
              <a:buFont typeface="Wingdings" charset="2"/>
              <a:buNone/>
            </a:pPr>
            <a:endParaRPr lang="en-GB" altLang="en-US" dirty="0"/>
          </a:p>
          <a:p>
            <a:pPr>
              <a:lnSpc>
                <a:spcPct val="100000"/>
              </a:lnSpc>
              <a:spcAft>
                <a:spcPts val="1200"/>
              </a:spcAft>
            </a:pPr>
            <a:endParaRPr lang="en-GB" altLang="en-US" dirty="0"/>
          </a:p>
        </p:txBody>
      </p:sp>
      <p:sp>
        <p:nvSpPr>
          <p:cNvPr id="17715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FB88370-A4B5-7C41-9CF5-6BAAB10B0AFF}" type="datetime1">
              <a:rPr lang="en-US" altLang="en-US" sz="900">
                <a:solidFill>
                  <a:srgbClr val="002147"/>
                </a:solidFill>
              </a:rPr>
              <a:pPr/>
              <a:t>7/15/20</a:t>
            </a:fld>
            <a:endParaRPr lang="en-US" altLang="en-US" sz="900">
              <a:solidFill>
                <a:srgbClr val="002147"/>
              </a:solidFill>
            </a:endParaRPr>
          </a:p>
        </p:txBody>
      </p:sp>
      <p:sp>
        <p:nvSpPr>
          <p:cNvPr id="177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391A78E7-E788-6C48-B936-0301D1CB6FED}" type="slidenum">
              <a:rPr lang="en-US" altLang="en-US" sz="900">
                <a:solidFill>
                  <a:srgbClr val="002147"/>
                </a:solidFill>
              </a:rPr>
              <a:pPr/>
              <a:t>32</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341E8D8B-7276-F64E-987A-C3EBE04200F4}"/>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Does God exist?</a:t>
            </a:r>
          </a:p>
        </p:txBody>
      </p:sp>
    </p:spTree>
    <p:extLst>
      <p:ext uri="{BB962C8B-B14F-4D97-AF65-F5344CB8AC3E}">
        <p14:creationId xmlns:p14="http://schemas.microsoft.com/office/powerpoint/2010/main" val="2176196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722313" y="4191000"/>
            <a:ext cx="7772400" cy="1362075"/>
          </a:xfrm>
        </p:spPr>
        <p:txBody>
          <a:bodyPr/>
          <a:lstStyle/>
          <a:p>
            <a:pPr>
              <a:defRPr/>
            </a:pPr>
            <a:r>
              <a:rPr lang="en-GB" altLang="en-US" cap="none" dirty="0"/>
              <a:t>What is ‘God’? (Part 2)</a:t>
            </a:r>
          </a:p>
        </p:txBody>
      </p:sp>
      <p:sp>
        <p:nvSpPr>
          <p:cNvPr id="993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fld id="{538C56CE-40C4-F449-9A0D-CA78FFC6E39D}" type="datetime1">
              <a:rPr lang="en-US" altLang="en-US" sz="900">
                <a:solidFill>
                  <a:srgbClr val="002147"/>
                </a:solidFill>
              </a:rPr>
              <a:pPr>
                <a:lnSpc>
                  <a:spcPts val="1200"/>
                </a:lnSpc>
                <a:buClrTx/>
                <a:buSzTx/>
                <a:buFontTx/>
                <a:buNone/>
              </a:pPr>
              <a:t>7/15/20</a:t>
            </a:fld>
            <a:endParaRPr lang="en-US" altLang="en-US" sz="900">
              <a:solidFill>
                <a:srgbClr val="002147"/>
              </a:solidFill>
            </a:endParaRPr>
          </a:p>
        </p:txBody>
      </p:sp>
      <p:sp>
        <p:nvSpPr>
          <p:cNvPr id="99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r>
              <a:rPr lang="en-US" altLang="en-US" sz="900">
                <a:solidFill>
                  <a:srgbClr val="002147"/>
                </a:solidFill>
              </a:rPr>
              <a:t>Page </a:t>
            </a:r>
            <a:fld id="{B3ABCFE6-2D44-5F42-A39B-70E0A4927256}" type="slidenum">
              <a:rPr lang="en-US" altLang="en-US" sz="900">
                <a:solidFill>
                  <a:srgbClr val="002147"/>
                </a:solidFill>
              </a:rPr>
              <a:pPr>
                <a:lnSpc>
                  <a:spcPts val="1200"/>
                </a:lnSpc>
                <a:buClrTx/>
                <a:buSzTx/>
                <a:buFontTx/>
                <a:buNone/>
              </a:pPr>
              <a:t>33</a:t>
            </a:fld>
            <a:endParaRPr lang="en-US" altLang="en-US" sz="900">
              <a:solidFill>
                <a:srgbClr val="002147"/>
              </a:solidFill>
            </a:endParaRPr>
          </a:p>
        </p:txBody>
      </p:sp>
    </p:spTree>
    <p:extLst>
      <p:ext uri="{BB962C8B-B14F-4D97-AF65-F5344CB8AC3E}">
        <p14:creationId xmlns:p14="http://schemas.microsoft.com/office/powerpoint/2010/main" val="236933278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GB" altLang="en-US" dirty="0"/>
              <a:t>The God issue</a:t>
            </a:r>
          </a:p>
        </p:txBody>
      </p:sp>
      <p:sp>
        <p:nvSpPr>
          <p:cNvPr id="177154" name="Content Placeholder 2"/>
          <p:cNvSpPr>
            <a:spLocks noGrp="1"/>
          </p:cNvSpPr>
          <p:nvPr>
            <p:ph idx="1"/>
          </p:nvPr>
        </p:nvSpPr>
        <p:spPr>
          <a:xfrm>
            <a:off x="685800" y="1370806"/>
            <a:ext cx="7772400" cy="4146426"/>
          </a:xfrm>
        </p:spPr>
        <p:txBody>
          <a:bodyPr/>
          <a:lstStyle/>
          <a:p>
            <a:pPr>
              <a:lnSpc>
                <a:spcPct val="100000"/>
              </a:lnSpc>
              <a:spcBef>
                <a:spcPts val="1200"/>
              </a:spcBef>
              <a:spcAft>
                <a:spcPts val="1200"/>
              </a:spcAft>
            </a:pPr>
            <a:r>
              <a:rPr lang="en-GB" altLang="ja-JP" dirty="0"/>
              <a:t>Reasoning about God by applying natural human reason to the the natural world leads to some conclusions about God. As noted previously, a true First Cause must cause everything without being caused, implying a kind of </a:t>
            </a:r>
            <a:r>
              <a:rPr lang="en-GB" altLang="ja-JP" i="1" dirty="0"/>
              <a:t>omnipotence</a:t>
            </a:r>
            <a:r>
              <a:rPr lang="en-GB" altLang="ja-JP" dirty="0"/>
              <a:t>.</a:t>
            </a:r>
          </a:p>
          <a:p>
            <a:pPr>
              <a:lnSpc>
                <a:spcPct val="100000"/>
              </a:lnSpc>
              <a:spcBef>
                <a:spcPts val="1200"/>
              </a:spcBef>
              <a:spcAft>
                <a:spcPts val="1200"/>
              </a:spcAft>
            </a:pPr>
            <a:r>
              <a:rPr lang="en-GB" altLang="ja-JP" dirty="0"/>
              <a:t>The pre-Christian philosopher Aristotle also argued that God must be </a:t>
            </a:r>
            <a:r>
              <a:rPr lang="en-GB" altLang="ja-JP" i="1" dirty="0"/>
              <a:t>good</a:t>
            </a:r>
            <a:r>
              <a:rPr lang="en-GB" altLang="ja-JP" dirty="0"/>
              <a:t>, </a:t>
            </a:r>
            <a:r>
              <a:rPr lang="en-GB" altLang="ja-JP" i="1" dirty="0"/>
              <a:t>eternal</a:t>
            </a:r>
            <a:r>
              <a:rPr lang="en-GB" altLang="ja-JP" dirty="0"/>
              <a:t>, and </a:t>
            </a:r>
            <a:r>
              <a:rPr lang="en-GB" altLang="ja-JP" i="1" dirty="0"/>
              <a:t>living</a:t>
            </a:r>
            <a:r>
              <a:rPr lang="en-GB" altLang="ja-JP" dirty="0"/>
              <a:t>. But Aristotle also argued that we cannot be friends with God because of the disproportionate difference between human life and the life of God.</a:t>
            </a:r>
          </a:p>
          <a:p>
            <a:pPr>
              <a:lnSpc>
                <a:spcPct val="100000"/>
              </a:lnSpc>
              <a:spcBef>
                <a:spcPts val="1200"/>
              </a:spcBef>
              <a:spcAft>
                <a:spcPts val="1200"/>
              </a:spcAft>
            </a:pPr>
            <a:r>
              <a:rPr lang="en-GB" altLang="ja-JP" dirty="0"/>
              <a:t>To try to learn more, it is worth sifting through accounts of the purported self-revelation of God, and implications of this revelation across one’s life and that of one’s people.</a:t>
            </a:r>
          </a:p>
          <a:p>
            <a:pPr>
              <a:lnSpc>
                <a:spcPct val="100000"/>
              </a:lnSpc>
              <a:spcBef>
                <a:spcPts val="600"/>
              </a:spcBef>
            </a:pPr>
            <a:endParaRPr lang="en-GB" altLang="ja-JP" dirty="0"/>
          </a:p>
          <a:p>
            <a:pPr>
              <a:lnSpc>
                <a:spcPct val="100000"/>
              </a:lnSpc>
              <a:spcAft>
                <a:spcPts val="1200"/>
              </a:spcAft>
              <a:buFont typeface="Wingdings" charset="2"/>
              <a:buNone/>
            </a:pPr>
            <a:endParaRPr lang="en-GB" altLang="en-US" dirty="0"/>
          </a:p>
          <a:p>
            <a:pPr>
              <a:lnSpc>
                <a:spcPct val="100000"/>
              </a:lnSpc>
              <a:spcAft>
                <a:spcPts val="1200"/>
              </a:spcAft>
            </a:pPr>
            <a:endParaRPr lang="en-GB" altLang="en-US" dirty="0"/>
          </a:p>
        </p:txBody>
      </p:sp>
      <p:sp>
        <p:nvSpPr>
          <p:cNvPr id="17715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FB88370-A4B5-7C41-9CF5-6BAAB10B0AFF}" type="datetime1">
              <a:rPr lang="en-US" altLang="en-US" sz="900">
                <a:solidFill>
                  <a:srgbClr val="002147"/>
                </a:solidFill>
              </a:rPr>
              <a:pPr/>
              <a:t>7/15/20</a:t>
            </a:fld>
            <a:endParaRPr lang="en-US" altLang="en-US" sz="900">
              <a:solidFill>
                <a:srgbClr val="002147"/>
              </a:solidFill>
            </a:endParaRPr>
          </a:p>
        </p:txBody>
      </p:sp>
      <p:sp>
        <p:nvSpPr>
          <p:cNvPr id="177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391A78E7-E788-6C48-B936-0301D1CB6FED}" type="slidenum">
              <a:rPr lang="en-US" altLang="en-US" sz="900">
                <a:solidFill>
                  <a:srgbClr val="002147"/>
                </a:solidFill>
              </a:rPr>
              <a:pPr/>
              <a:t>34</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59F759BA-094F-4643-BFCC-AD1D316E8B3A}"/>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What is ‘God’?</a:t>
            </a:r>
          </a:p>
        </p:txBody>
      </p:sp>
    </p:spTree>
    <p:extLst>
      <p:ext uri="{BB962C8B-B14F-4D97-AF65-F5344CB8AC3E}">
        <p14:creationId xmlns:p14="http://schemas.microsoft.com/office/powerpoint/2010/main" val="4246998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6745" name="Group 73">
            <a:extLst>
              <a:ext uri="{FF2B5EF4-FFF2-40B4-BE49-F238E27FC236}">
                <a16:creationId xmlns:a16="http://schemas.microsoft.com/office/drawing/2014/main" id="{EA6CBCDD-CC15-7D46-A448-D4D0963FF1E1}"/>
              </a:ext>
            </a:extLst>
          </p:cNvPr>
          <p:cNvGraphicFramePr>
            <a:graphicFrameLocks noGrp="1"/>
          </p:cNvGraphicFramePr>
          <p:nvPr>
            <p:ph idx="1"/>
            <p:extLst>
              <p:ext uri="{D42A27DB-BD31-4B8C-83A1-F6EECF244321}">
                <p14:modId xmlns:p14="http://schemas.microsoft.com/office/powerpoint/2010/main" val="1007823334"/>
              </p:ext>
            </p:extLst>
          </p:nvPr>
        </p:nvGraphicFramePr>
        <p:xfrm>
          <a:off x="757238" y="981075"/>
          <a:ext cx="8135937" cy="5620499"/>
        </p:xfrm>
        <a:graphic>
          <a:graphicData uri="http://schemas.openxmlformats.org/drawingml/2006/table">
            <a:tbl>
              <a:tblPr/>
              <a:tblGrid>
                <a:gridCol w="4246810">
                  <a:extLst>
                    <a:ext uri="{9D8B030D-6E8A-4147-A177-3AD203B41FA5}">
                      <a16:colId xmlns:a16="http://schemas.microsoft.com/office/drawing/2014/main" val="546517164"/>
                    </a:ext>
                  </a:extLst>
                </a:gridCol>
                <a:gridCol w="3889127">
                  <a:extLst>
                    <a:ext uri="{9D8B030D-6E8A-4147-A177-3AD203B41FA5}">
                      <a16:colId xmlns:a16="http://schemas.microsoft.com/office/drawing/2014/main" val="3120687212"/>
                    </a:ext>
                  </a:extLst>
                </a:gridCol>
              </a:tblGrid>
              <a:tr h="1587500">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20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I am the God of your father, the God of Abraham, the God of Isaac, and the God of Jacob.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(Exodus 3:6)</a:t>
                      </a:r>
                    </a:p>
                  </a:txBody>
                  <a:tcPr marT="108000"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2000" b="1" i="0" u="none" strike="noStrike" cap="none" normalizeH="0" baseline="0" dirty="0">
                          <a:ln>
                            <a:noFill/>
                          </a:ln>
                          <a:solidFill>
                            <a:srgbClr val="FFFFCC"/>
                          </a:solidFill>
                          <a:effectLst/>
                          <a:latin typeface="Arial" panose="020B0604020202020204" pitchFamily="34" charset="0"/>
                          <a:cs typeface="Arial" panose="020B0604020202020204" pitchFamily="34" charset="0"/>
                        </a:rPr>
                        <a:t>PAST / MEMORY: </a:t>
                      </a:r>
                      <a:br>
                        <a:rPr kumimoji="0" lang="en-US" altLang="en-US" sz="2000" b="1" i="0" u="none" strike="noStrike" cap="none" normalizeH="0" baseline="0" dirty="0">
                          <a:ln>
                            <a:noFill/>
                          </a:ln>
                          <a:solidFill>
                            <a:srgbClr val="FFFFCC"/>
                          </a:solidFill>
                          <a:effectLst/>
                          <a:latin typeface="Arial" panose="020B0604020202020204" pitchFamily="34" charset="0"/>
                          <a:cs typeface="Arial" panose="020B0604020202020204" pitchFamily="34" charset="0"/>
                        </a:rPr>
                      </a:br>
                      <a:r>
                        <a:rPr kumimoji="0" lang="en-US" altLang="en-US" sz="2000" b="1" i="0" u="none" strike="noStrike" cap="none" normalizeH="0" baseline="0" dirty="0">
                          <a:ln>
                            <a:noFill/>
                          </a:ln>
                          <a:solidFill>
                            <a:srgbClr val="FFFFCC"/>
                          </a:solidFill>
                          <a:effectLst/>
                          <a:latin typeface="Arial" panose="020B0604020202020204" pitchFamily="34" charset="0"/>
                          <a:cs typeface="Arial" panose="020B0604020202020204" pitchFamily="34" charset="0"/>
                        </a:rPr>
                        <a:t>THE GOD OF ROOTS/ORIGINS</a:t>
                      </a:r>
                      <a:br>
                        <a:rPr kumimoji="0" lang="en-US" altLang="en-US" sz="2000" b="1" i="0" u="none" strike="noStrike" cap="none" normalizeH="0" baseline="0" dirty="0">
                          <a:ln>
                            <a:noFill/>
                          </a:ln>
                          <a:solidFill>
                            <a:srgbClr val="FFFFCC"/>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FFFFCC"/>
                          </a:solidFill>
                          <a:effectLst/>
                          <a:latin typeface="Arial" panose="020B0604020202020204" pitchFamily="34" charset="0"/>
                          <a:cs typeface="Arial" panose="020B0604020202020204" pitchFamily="34" charset="0"/>
                        </a:rPr>
                        <a:t>Material / efficient causes in one’s life and the life of one’s people</a:t>
                      </a:r>
                    </a:p>
                  </a:txBody>
                  <a:tcPr marT="108000"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4183B"/>
                    </a:solidFill>
                  </a:tcPr>
                </a:tc>
                <a:extLst>
                  <a:ext uri="{0D108BD9-81ED-4DB2-BD59-A6C34878D82A}">
                    <a16:rowId xmlns:a16="http://schemas.microsoft.com/office/drawing/2014/main" val="4169465018"/>
                  </a:ext>
                </a:extLst>
              </a:tr>
              <a:tr h="1800225">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20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This shall be the sign for you, that I have sent you: when you have brought forth the people out of Egypt, you shall serve God upon this mountain</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(Exodus 3:12)</a:t>
                      </a:r>
                    </a:p>
                  </a:txBody>
                  <a:tcPr marT="1080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2000" b="1" i="0" u="none" strike="noStrike" cap="none" normalizeH="0" baseline="0" dirty="0">
                          <a:ln>
                            <a:noFill/>
                          </a:ln>
                          <a:solidFill>
                            <a:srgbClr val="FFFFCC"/>
                          </a:solidFill>
                          <a:effectLst/>
                          <a:latin typeface="Arial" panose="020B0604020202020204" pitchFamily="34" charset="0"/>
                          <a:cs typeface="Arial" panose="020B0604020202020204" pitchFamily="34" charset="0"/>
                        </a:rPr>
                        <a:t>FUTURE / EXPECTATIONS:</a:t>
                      </a:r>
                      <a:br>
                        <a:rPr kumimoji="0" lang="en-US" altLang="en-US" sz="2000" b="1" i="0" u="none" strike="noStrike" cap="none" normalizeH="0" baseline="0" dirty="0">
                          <a:ln>
                            <a:noFill/>
                          </a:ln>
                          <a:solidFill>
                            <a:srgbClr val="FFFFCC"/>
                          </a:solidFill>
                          <a:effectLst/>
                          <a:latin typeface="Arial" panose="020B0604020202020204" pitchFamily="34" charset="0"/>
                          <a:cs typeface="Arial" panose="020B0604020202020204" pitchFamily="34" charset="0"/>
                        </a:rPr>
                      </a:br>
                      <a:r>
                        <a:rPr kumimoji="0" lang="en-US" altLang="en-US" sz="2000" b="1" i="0" u="none" strike="noStrike" cap="none" normalizeH="0" baseline="0" dirty="0">
                          <a:ln>
                            <a:noFill/>
                          </a:ln>
                          <a:solidFill>
                            <a:srgbClr val="FFFFCC"/>
                          </a:solidFill>
                          <a:effectLst/>
                          <a:latin typeface="Arial" panose="020B0604020202020204" pitchFamily="34" charset="0"/>
                          <a:cs typeface="Arial" panose="020B0604020202020204" pitchFamily="34" charset="0"/>
                        </a:rPr>
                        <a:t>THE GOD OF FRUITFULNESS</a:t>
                      </a:r>
                      <a:br>
                        <a:rPr kumimoji="0" lang="en-US" altLang="en-US" sz="2000" b="1" i="0" u="none" strike="noStrike" cap="none" normalizeH="0" baseline="0" dirty="0">
                          <a:ln>
                            <a:noFill/>
                          </a:ln>
                          <a:solidFill>
                            <a:srgbClr val="FFFFCC"/>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FFFFCC"/>
                          </a:solidFill>
                          <a:effectLst/>
                          <a:latin typeface="Arial" panose="020B0604020202020204" pitchFamily="34" charset="0"/>
                          <a:cs typeface="Arial" panose="020B0604020202020204" pitchFamily="34" charset="0"/>
                        </a:rPr>
                        <a:t>Final causes in one’s life and the life of one’s people</a:t>
                      </a:r>
                      <a:endParaRPr kumimoji="0" lang="en-US" altLang="en-US" sz="2000" b="0" i="0" u="none" strike="noStrike" cap="none" normalizeH="0" baseline="0" dirty="0">
                        <a:ln>
                          <a:noFill/>
                        </a:ln>
                        <a:solidFill>
                          <a:srgbClr val="FFFFCC"/>
                        </a:solidFill>
                        <a:effectLst/>
                        <a:latin typeface="Arial" panose="020B0604020202020204" pitchFamily="34" charset="0"/>
                        <a:cs typeface="Arial" panose="020B0604020202020204" pitchFamily="34" charset="0"/>
                      </a:endParaRPr>
                    </a:p>
                  </a:txBody>
                  <a:tcPr marT="1080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4183B"/>
                    </a:solidFill>
                  </a:tcPr>
                </a:tc>
                <a:extLst>
                  <a:ext uri="{0D108BD9-81ED-4DB2-BD59-A6C34878D82A}">
                    <a16:rowId xmlns:a16="http://schemas.microsoft.com/office/drawing/2014/main" val="686002504"/>
                  </a:ext>
                </a:extLst>
              </a:tr>
              <a:tr h="2228850">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20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God said to Moses, “I AM WHO I AM.” And he said, “Say this to the people of Israel, ‘I AM has sent me to you.’”</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(Exodus 3:14)</a:t>
                      </a:r>
                    </a:p>
                  </a:txBody>
                  <a:tcPr marT="108000"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2000" b="1" i="0" u="none" strike="noStrike" cap="none" normalizeH="0" baseline="0" dirty="0">
                          <a:ln>
                            <a:noFill/>
                          </a:ln>
                          <a:solidFill>
                            <a:srgbClr val="FFFFCC"/>
                          </a:solidFill>
                          <a:effectLst/>
                          <a:latin typeface="Arial" panose="020B0604020202020204" pitchFamily="34" charset="0"/>
                          <a:cs typeface="Arial" panose="020B0604020202020204" pitchFamily="34" charset="0"/>
                        </a:rPr>
                        <a:t>PRESENT / KNOWING: </a:t>
                      </a:r>
                      <a:br>
                        <a:rPr kumimoji="0" lang="en-US" altLang="en-US" sz="2000" b="1" i="0" u="none" strike="noStrike" cap="none" normalizeH="0" baseline="0" dirty="0">
                          <a:ln>
                            <a:noFill/>
                          </a:ln>
                          <a:solidFill>
                            <a:srgbClr val="FFFFCC"/>
                          </a:solidFill>
                          <a:effectLst/>
                          <a:latin typeface="Arial" panose="020B0604020202020204" pitchFamily="34" charset="0"/>
                          <a:cs typeface="Arial" panose="020B0604020202020204" pitchFamily="34" charset="0"/>
                        </a:rPr>
                      </a:br>
                      <a:r>
                        <a:rPr kumimoji="0" lang="en-US" altLang="en-US" sz="2000" b="1" i="0" u="none" strike="noStrike" cap="none" normalizeH="0" baseline="0" dirty="0">
                          <a:ln>
                            <a:noFill/>
                          </a:ln>
                          <a:solidFill>
                            <a:srgbClr val="FFFFCC"/>
                          </a:solidFill>
                          <a:effectLst/>
                          <a:latin typeface="Arial" panose="020B0604020202020204" pitchFamily="34" charset="0"/>
                          <a:cs typeface="Arial" panose="020B0604020202020204" pitchFamily="34" charset="0"/>
                        </a:rPr>
                        <a:t>THE GOD WHO IS</a:t>
                      </a:r>
                      <a:br>
                        <a:rPr kumimoji="0" lang="en-US" altLang="en-US" sz="2000" b="1" i="0" u="none" strike="noStrike" cap="none" normalizeH="0" baseline="0" dirty="0">
                          <a:ln>
                            <a:noFill/>
                          </a:ln>
                          <a:solidFill>
                            <a:srgbClr val="FFFFCC"/>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a:ln>
                            <a:noFill/>
                          </a:ln>
                          <a:solidFill>
                            <a:srgbClr val="FFFFCC"/>
                          </a:solidFill>
                          <a:effectLst/>
                          <a:latin typeface="Arial" panose="020B0604020202020204" pitchFamily="34" charset="0"/>
                          <a:cs typeface="Arial" panose="020B0604020202020204" pitchFamily="34" charset="0"/>
                        </a:rPr>
                        <a:t>The traditional Biblical connection with the ‘God of Being’ </a:t>
                      </a:r>
                      <a:r>
                        <a:rPr kumimoji="0" lang="en-US" altLang="en-US" sz="1600" b="0" i="0" u="none" strike="noStrike" cap="none" normalizeH="0" baseline="0" dirty="0" err="1">
                          <a:ln>
                            <a:noFill/>
                          </a:ln>
                          <a:solidFill>
                            <a:srgbClr val="FFFFCC"/>
                          </a:solidFill>
                          <a:effectLst/>
                          <a:latin typeface="Arial" panose="020B0604020202020204" pitchFamily="34" charset="0"/>
                          <a:cs typeface="Arial" panose="020B0604020202020204" pitchFamily="34" charset="0"/>
                        </a:rPr>
                        <a:t>recognised</a:t>
                      </a:r>
                      <a:r>
                        <a:rPr kumimoji="0" lang="en-US" altLang="en-US" sz="1600" b="0" i="0" u="none" strike="noStrike" cap="none" normalizeH="0" baseline="0" dirty="0">
                          <a:ln>
                            <a:noFill/>
                          </a:ln>
                          <a:solidFill>
                            <a:srgbClr val="FFFFCC"/>
                          </a:solidFill>
                          <a:effectLst/>
                          <a:latin typeface="Arial" panose="020B0604020202020204" pitchFamily="34" charset="0"/>
                          <a:cs typeface="Arial" panose="020B0604020202020204" pitchFamily="34" charset="0"/>
                        </a:rPr>
                        <a:t> by the philosophers, i.e. formal causes and reasoning about life</a:t>
                      </a:r>
                      <a:endParaRPr kumimoji="0" lang="en-US" altLang="en-US" sz="2000" b="0" i="0" u="none" strike="noStrike" cap="none" normalizeH="0" baseline="0" dirty="0">
                        <a:ln>
                          <a:noFill/>
                        </a:ln>
                        <a:solidFill>
                          <a:srgbClr val="FFFFCC"/>
                        </a:solidFill>
                        <a:effectLst/>
                        <a:latin typeface="Arial" panose="020B0604020202020204" pitchFamily="34" charset="0"/>
                        <a:cs typeface="Arial" panose="020B0604020202020204" pitchFamily="34" charset="0"/>
                      </a:endParaRPr>
                    </a:p>
                  </a:txBody>
                  <a:tcPr marT="108000"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4183B"/>
                    </a:solidFill>
                  </a:tcPr>
                </a:tc>
                <a:extLst>
                  <a:ext uri="{0D108BD9-81ED-4DB2-BD59-A6C34878D82A}">
                    <a16:rowId xmlns:a16="http://schemas.microsoft.com/office/drawing/2014/main" val="1796295441"/>
                  </a:ext>
                </a:extLst>
              </a:tr>
            </a:tbl>
          </a:graphicData>
        </a:graphic>
      </p:graphicFrame>
      <p:sp>
        <p:nvSpPr>
          <p:cNvPr id="7" name="Title 1">
            <a:extLst>
              <a:ext uri="{FF2B5EF4-FFF2-40B4-BE49-F238E27FC236}">
                <a16:creationId xmlns:a16="http://schemas.microsoft.com/office/drawing/2014/main" id="{D739DC83-4E8D-8A49-A82E-D45DDEFDB21B}"/>
              </a:ext>
            </a:extLst>
          </p:cNvPr>
          <p:cNvSpPr>
            <a:spLocks noGrp="1"/>
          </p:cNvSpPr>
          <p:nvPr>
            <p:ph type="title"/>
          </p:nvPr>
        </p:nvSpPr>
        <p:spPr>
          <a:xfrm>
            <a:off x="685800" y="287338"/>
            <a:ext cx="7772400" cy="935037"/>
          </a:xfrm>
        </p:spPr>
        <p:txBody>
          <a:bodyPr/>
          <a:lstStyle/>
          <a:p>
            <a:r>
              <a:rPr lang="en-GB" altLang="en-US" dirty="0"/>
              <a:t>God’s self-revelation to Moses</a:t>
            </a:r>
          </a:p>
        </p:txBody>
      </p:sp>
    </p:spTree>
    <p:extLst>
      <p:ext uri="{BB962C8B-B14F-4D97-AF65-F5344CB8AC3E}">
        <p14:creationId xmlns:p14="http://schemas.microsoft.com/office/powerpoint/2010/main" val="3218048565"/>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GB" altLang="en-US" dirty="0"/>
              <a:t>God’s self-revelation to Moses</a:t>
            </a:r>
          </a:p>
        </p:txBody>
      </p:sp>
      <p:sp>
        <p:nvSpPr>
          <p:cNvPr id="177154" name="Content Placeholder 2"/>
          <p:cNvSpPr>
            <a:spLocks noGrp="1"/>
          </p:cNvSpPr>
          <p:nvPr>
            <p:ph idx="1"/>
          </p:nvPr>
        </p:nvSpPr>
        <p:spPr>
          <a:xfrm>
            <a:off x="685800" y="1196752"/>
            <a:ext cx="7772400" cy="4146426"/>
          </a:xfrm>
        </p:spPr>
        <p:txBody>
          <a:bodyPr/>
          <a:lstStyle/>
          <a:p>
            <a:pPr>
              <a:lnSpc>
                <a:spcPct val="100000"/>
              </a:lnSpc>
              <a:spcBef>
                <a:spcPts val="1200"/>
              </a:spcBef>
              <a:spcAft>
                <a:spcPts val="1200"/>
              </a:spcAft>
            </a:pPr>
            <a:r>
              <a:rPr lang="en-GB" altLang="ja-JP" dirty="0"/>
              <a:t>God’s self-revelation to Moses on Mount Sinai is made in three stages. First, an identification with the God of Moses’ own ancestors, underlining the constancy and eternity of God, and also stating, implicitly, that Moses can learn from their stories.</a:t>
            </a:r>
          </a:p>
          <a:p>
            <a:pPr>
              <a:lnSpc>
                <a:spcPct val="100000"/>
              </a:lnSpc>
              <a:spcBef>
                <a:spcPts val="1200"/>
              </a:spcBef>
              <a:spcAft>
                <a:spcPts val="1200"/>
              </a:spcAft>
            </a:pPr>
            <a:r>
              <a:rPr lang="en-GB" altLang="ja-JP" dirty="0"/>
              <a:t>Second, God states that something will happen that seems impossible at present, underlining God’s power but also, implicitly, the fruitfulness of following God faithfully.</a:t>
            </a:r>
          </a:p>
          <a:p>
            <a:pPr>
              <a:lnSpc>
                <a:spcPct val="100000"/>
              </a:lnSpc>
              <a:spcBef>
                <a:spcPts val="1200"/>
              </a:spcBef>
              <a:spcAft>
                <a:spcPts val="1200"/>
              </a:spcAft>
            </a:pPr>
            <a:r>
              <a:rPr lang="en-GB" altLang="ja-JP" dirty="0"/>
              <a:t>Third, although the meaning of Exodus 3:14 remains a mystery, the verse clearly connects God with being, or more precisely, Absolute Being. The first Hebrew word, “</a:t>
            </a:r>
            <a:r>
              <a:rPr lang="en-GB" altLang="ja-JP" b="1" dirty="0"/>
              <a:t>I am</a:t>
            </a:r>
            <a:r>
              <a:rPr lang="en-GB" altLang="ja-JP" dirty="0"/>
              <a:t>,” can also be translated, “</a:t>
            </a:r>
            <a:r>
              <a:rPr lang="en-GB" altLang="ja-JP" b="1" dirty="0"/>
              <a:t>I was</a:t>
            </a:r>
            <a:r>
              <a:rPr lang="en-GB" altLang="ja-JP" dirty="0"/>
              <a:t>,” and “</a:t>
            </a:r>
            <a:r>
              <a:rPr lang="en-GB" altLang="ja-JP" b="1" dirty="0"/>
              <a:t>I will be</a:t>
            </a:r>
            <a:r>
              <a:rPr lang="en-GB" altLang="ja-JP" dirty="0"/>
              <a:t>,” all of which are plausible. </a:t>
            </a:r>
          </a:p>
          <a:p>
            <a:pPr>
              <a:lnSpc>
                <a:spcPct val="100000"/>
              </a:lnSpc>
              <a:spcBef>
                <a:spcPts val="600"/>
              </a:spcBef>
            </a:pPr>
            <a:endParaRPr lang="en-GB" altLang="ja-JP" dirty="0"/>
          </a:p>
          <a:p>
            <a:pPr>
              <a:lnSpc>
                <a:spcPct val="100000"/>
              </a:lnSpc>
              <a:spcAft>
                <a:spcPts val="1200"/>
              </a:spcAft>
              <a:buFont typeface="Wingdings" charset="2"/>
              <a:buNone/>
            </a:pPr>
            <a:endParaRPr lang="en-GB" altLang="en-US" dirty="0"/>
          </a:p>
          <a:p>
            <a:pPr>
              <a:lnSpc>
                <a:spcPct val="100000"/>
              </a:lnSpc>
              <a:spcAft>
                <a:spcPts val="1200"/>
              </a:spcAft>
            </a:pPr>
            <a:endParaRPr lang="en-GB" altLang="en-US" dirty="0"/>
          </a:p>
        </p:txBody>
      </p:sp>
      <p:sp>
        <p:nvSpPr>
          <p:cNvPr id="17715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FB88370-A4B5-7C41-9CF5-6BAAB10B0AFF}" type="datetime1">
              <a:rPr lang="en-US" altLang="en-US" sz="900">
                <a:solidFill>
                  <a:srgbClr val="002147"/>
                </a:solidFill>
              </a:rPr>
              <a:pPr/>
              <a:t>7/15/20</a:t>
            </a:fld>
            <a:endParaRPr lang="en-US" altLang="en-US" sz="900">
              <a:solidFill>
                <a:srgbClr val="002147"/>
              </a:solidFill>
            </a:endParaRPr>
          </a:p>
        </p:txBody>
      </p:sp>
      <p:sp>
        <p:nvSpPr>
          <p:cNvPr id="177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391A78E7-E788-6C48-B936-0301D1CB6FED}" type="slidenum">
              <a:rPr lang="en-US" altLang="en-US" sz="900">
                <a:solidFill>
                  <a:srgbClr val="002147"/>
                </a:solidFill>
              </a:rPr>
              <a:pPr/>
              <a:t>36</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578C6449-78CE-5F4E-89FA-55BD535A8A39}"/>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What is ‘God’?</a:t>
            </a:r>
          </a:p>
        </p:txBody>
      </p:sp>
    </p:spTree>
    <p:extLst>
      <p:ext uri="{BB962C8B-B14F-4D97-AF65-F5344CB8AC3E}">
        <p14:creationId xmlns:p14="http://schemas.microsoft.com/office/powerpoint/2010/main" val="3694905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GB" altLang="en-US" dirty="0"/>
              <a:t>Thinking up the ladder of being?</a:t>
            </a:r>
          </a:p>
        </p:txBody>
      </p:sp>
      <p:sp>
        <p:nvSpPr>
          <p:cNvPr id="177154" name="Content Placeholder 2"/>
          <p:cNvSpPr>
            <a:spLocks noGrp="1"/>
          </p:cNvSpPr>
          <p:nvPr>
            <p:ph idx="1"/>
          </p:nvPr>
        </p:nvSpPr>
        <p:spPr>
          <a:xfrm>
            <a:off x="685800" y="1370806"/>
            <a:ext cx="7772400" cy="4146426"/>
          </a:xfrm>
        </p:spPr>
        <p:txBody>
          <a:bodyPr/>
          <a:lstStyle/>
          <a:p>
            <a:pPr>
              <a:lnSpc>
                <a:spcPct val="100000"/>
              </a:lnSpc>
              <a:spcBef>
                <a:spcPts val="1200"/>
              </a:spcBef>
              <a:spcAft>
                <a:spcPts val="1200"/>
              </a:spcAft>
            </a:pPr>
            <a:r>
              <a:rPr lang="en-GB" altLang="ja-JP" dirty="0"/>
              <a:t>Whatever else can be said, an existing God must be very different from us, so how can language describe God?</a:t>
            </a:r>
          </a:p>
          <a:p>
            <a:pPr>
              <a:lnSpc>
                <a:spcPct val="100000"/>
              </a:lnSpc>
              <a:spcBef>
                <a:spcPts val="1200"/>
              </a:spcBef>
              <a:spcAft>
                <a:spcPts val="1200"/>
              </a:spcAft>
            </a:pPr>
            <a:r>
              <a:rPr lang="en-GB" altLang="ja-JP" dirty="0"/>
              <a:t>Things that are remote from us in the physical world are often described using multiple and diverse metaphors. For example, electrons and photons are described both in particle-like ways and in wave-like ways. As another example, the nucleus, the centre of every atom, is often described as being like a liquid. But it can also be described as a gas or a crystalline solid.</a:t>
            </a:r>
          </a:p>
          <a:p>
            <a:pPr>
              <a:lnSpc>
                <a:spcPct val="100000"/>
              </a:lnSpc>
              <a:spcBef>
                <a:spcPts val="1200"/>
              </a:spcBef>
              <a:spcAft>
                <a:spcPts val="1200"/>
              </a:spcAft>
            </a:pPr>
            <a:r>
              <a:rPr lang="en-GB" altLang="ja-JP" dirty="0"/>
              <a:t>These descriptions can seem contradictory, if understood literally, but they capture diverse aspects of something that is naturally remote from ourselves.  </a:t>
            </a:r>
          </a:p>
          <a:p>
            <a:pPr>
              <a:lnSpc>
                <a:spcPct val="100000"/>
              </a:lnSpc>
              <a:spcBef>
                <a:spcPts val="600"/>
              </a:spcBef>
            </a:pPr>
            <a:endParaRPr lang="en-GB" altLang="ja-JP" dirty="0"/>
          </a:p>
          <a:p>
            <a:pPr>
              <a:lnSpc>
                <a:spcPct val="100000"/>
              </a:lnSpc>
              <a:spcAft>
                <a:spcPts val="1200"/>
              </a:spcAft>
              <a:buFont typeface="Wingdings" charset="2"/>
              <a:buNone/>
            </a:pPr>
            <a:endParaRPr lang="en-GB" altLang="en-US" dirty="0"/>
          </a:p>
          <a:p>
            <a:pPr>
              <a:lnSpc>
                <a:spcPct val="100000"/>
              </a:lnSpc>
              <a:spcAft>
                <a:spcPts val="1200"/>
              </a:spcAft>
            </a:pPr>
            <a:endParaRPr lang="en-GB" altLang="en-US" dirty="0"/>
          </a:p>
        </p:txBody>
      </p:sp>
      <p:sp>
        <p:nvSpPr>
          <p:cNvPr id="17715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FB88370-A4B5-7C41-9CF5-6BAAB10B0AFF}" type="datetime1">
              <a:rPr lang="en-US" altLang="en-US" sz="900">
                <a:solidFill>
                  <a:srgbClr val="002147"/>
                </a:solidFill>
              </a:rPr>
              <a:pPr/>
              <a:t>7/15/20</a:t>
            </a:fld>
            <a:endParaRPr lang="en-US" altLang="en-US" sz="900">
              <a:solidFill>
                <a:srgbClr val="002147"/>
              </a:solidFill>
            </a:endParaRPr>
          </a:p>
        </p:txBody>
      </p:sp>
      <p:sp>
        <p:nvSpPr>
          <p:cNvPr id="177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391A78E7-E788-6C48-B936-0301D1CB6FED}" type="slidenum">
              <a:rPr lang="en-US" altLang="en-US" sz="900">
                <a:solidFill>
                  <a:srgbClr val="002147"/>
                </a:solidFill>
              </a:rPr>
              <a:pPr/>
              <a:t>37</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48FD798F-EA59-2445-940E-C128D19E924D}"/>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What is ‘God’?</a:t>
            </a:r>
          </a:p>
        </p:txBody>
      </p:sp>
    </p:spTree>
    <p:extLst>
      <p:ext uri="{BB962C8B-B14F-4D97-AF65-F5344CB8AC3E}">
        <p14:creationId xmlns:p14="http://schemas.microsoft.com/office/powerpoint/2010/main" val="3412257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GB" altLang="en-US" dirty="0"/>
              <a:t>Thinking up the ladder of being?</a:t>
            </a:r>
          </a:p>
        </p:txBody>
      </p:sp>
      <p:sp>
        <p:nvSpPr>
          <p:cNvPr id="177154" name="Content Placeholder 2"/>
          <p:cNvSpPr>
            <a:spLocks noGrp="1"/>
          </p:cNvSpPr>
          <p:nvPr>
            <p:ph idx="1"/>
          </p:nvPr>
        </p:nvSpPr>
        <p:spPr>
          <a:xfrm>
            <a:off x="685800" y="1370806"/>
            <a:ext cx="7772400" cy="4146426"/>
          </a:xfrm>
        </p:spPr>
        <p:txBody>
          <a:bodyPr/>
          <a:lstStyle/>
          <a:p>
            <a:pPr>
              <a:lnSpc>
                <a:spcPct val="100000"/>
              </a:lnSpc>
              <a:spcBef>
                <a:spcPts val="1200"/>
              </a:spcBef>
              <a:spcAft>
                <a:spcPts val="1200"/>
              </a:spcAft>
            </a:pPr>
            <a:r>
              <a:rPr lang="en-GB" altLang="ja-JP" dirty="0"/>
              <a:t>Given that God is also remote from direct human experience, a similar lesson applies. Religious traditions use multiple descriptions, such as the “99 names of Allah.”</a:t>
            </a:r>
          </a:p>
          <a:p>
            <a:pPr>
              <a:lnSpc>
                <a:spcPct val="100000"/>
              </a:lnSpc>
              <a:spcBef>
                <a:spcPts val="1200"/>
              </a:spcBef>
              <a:spcAft>
                <a:spcPts val="1200"/>
              </a:spcAft>
            </a:pPr>
            <a:r>
              <a:rPr lang="en-GB" altLang="ja-JP" dirty="0"/>
              <a:t>Examples of the many descriptions of God in the Bible include: Genesis 1:1, “</a:t>
            </a:r>
            <a:r>
              <a:rPr lang="en-GB" altLang="ja-JP" b="1" dirty="0"/>
              <a:t>God created the heavens and the earth;</a:t>
            </a:r>
            <a:r>
              <a:rPr lang="en-GB" altLang="ja-JP" dirty="0"/>
              <a:t>” Hebrews 12:29 / Deuteronomy 4:24, “</a:t>
            </a:r>
            <a:r>
              <a:rPr lang="en-GB" altLang="ja-JP" b="1" dirty="0"/>
              <a:t>God is a consuming fire;</a:t>
            </a:r>
            <a:r>
              <a:rPr lang="en-GB" altLang="ja-JP" dirty="0"/>
              <a:t>” 1 John 1:5, “</a:t>
            </a:r>
            <a:r>
              <a:rPr lang="en-GB" altLang="ja-JP" b="1" dirty="0"/>
              <a:t>God is light;</a:t>
            </a:r>
            <a:r>
              <a:rPr lang="en-GB" altLang="ja-JP" dirty="0"/>
              <a:t>” and 4:16, “</a:t>
            </a:r>
            <a:r>
              <a:rPr lang="en-GB" altLang="ja-JP" b="1" dirty="0"/>
              <a:t>God is love</a:t>
            </a:r>
            <a:r>
              <a:rPr lang="en-GB" altLang="ja-JP" dirty="0"/>
              <a:t>.”</a:t>
            </a:r>
          </a:p>
          <a:p>
            <a:pPr>
              <a:lnSpc>
                <a:spcPct val="100000"/>
              </a:lnSpc>
              <a:spcBef>
                <a:spcPts val="1200"/>
              </a:spcBef>
              <a:spcAft>
                <a:spcPts val="1200"/>
              </a:spcAft>
            </a:pPr>
            <a:r>
              <a:rPr lang="en-GB" altLang="ja-JP" dirty="0"/>
              <a:t>These descriptions can be grouped together as follows:</a:t>
            </a:r>
          </a:p>
          <a:p>
            <a:pPr>
              <a:lnSpc>
                <a:spcPct val="100000"/>
              </a:lnSpc>
              <a:spcBef>
                <a:spcPts val="600"/>
              </a:spcBef>
            </a:pPr>
            <a:endParaRPr lang="en-GB" altLang="ja-JP" dirty="0"/>
          </a:p>
          <a:p>
            <a:pPr>
              <a:lnSpc>
                <a:spcPct val="100000"/>
              </a:lnSpc>
              <a:spcAft>
                <a:spcPts val="1200"/>
              </a:spcAft>
              <a:buFont typeface="Wingdings" charset="2"/>
              <a:buNone/>
            </a:pPr>
            <a:endParaRPr lang="en-GB" altLang="en-US" dirty="0"/>
          </a:p>
          <a:p>
            <a:pPr>
              <a:lnSpc>
                <a:spcPct val="100000"/>
              </a:lnSpc>
              <a:spcAft>
                <a:spcPts val="1200"/>
              </a:spcAft>
            </a:pPr>
            <a:endParaRPr lang="en-GB" altLang="en-US" dirty="0"/>
          </a:p>
        </p:txBody>
      </p:sp>
      <p:sp>
        <p:nvSpPr>
          <p:cNvPr id="17715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FB88370-A4B5-7C41-9CF5-6BAAB10B0AFF}" type="datetime1">
              <a:rPr lang="en-US" altLang="en-US" sz="900">
                <a:solidFill>
                  <a:srgbClr val="002147"/>
                </a:solidFill>
              </a:rPr>
              <a:pPr/>
              <a:t>7/15/20</a:t>
            </a:fld>
            <a:endParaRPr lang="en-US" altLang="en-US" sz="900">
              <a:solidFill>
                <a:srgbClr val="002147"/>
              </a:solidFill>
            </a:endParaRPr>
          </a:p>
        </p:txBody>
      </p:sp>
      <p:sp>
        <p:nvSpPr>
          <p:cNvPr id="177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391A78E7-E788-6C48-B936-0301D1CB6FED}" type="slidenum">
              <a:rPr lang="en-US" altLang="en-US" sz="900">
                <a:solidFill>
                  <a:srgbClr val="002147"/>
                </a:solidFill>
              </a:rPr>
              <a:pPr/>
              <a:t>38</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B7FD0ABA-9E2D-754B-8362-6557AD0AD575}"/>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What is ‘God’?</a:t>
            </a:r>
          </a:p>
        </p:txBody>
      </p:sp>
    </p:spTree>
    <p:extLst>
      <p:ext uri="{BB962C8B-B14F-4D97-AF65-F5344CB8AC3E}">
        <p14:creationId xmlns:p14="http://schemas.microsoft.com/office/powerpoint/2010/main" val="1900846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6258" name="Text Box 2">
            <a:extLst>
              <a:ext uri="{FF2B5EF4-FFF2-40B4-BE49-F238E27FC236}">
                <a16:creationId xmlns:a16="http://schemas.microsoft.com/office/drawing/2014/main" id="{E490B0EF-8DDE-544F-9C03-8D84F807BE07}"/>
              </a:ext>
            </a:extLst>
          </p:cNvPr>
          <p:cNvSpPr txBox="1">
            <a:spLocks noChangeArrowheads="1"/>
          </p:cNvSpPr>
          <p:nvPr/>
        </p:nvSpPr>
        <p:spPr bwMode="auto">
          <a:xfrm>
            <a:off x="756791" y="263797"/>
            <a:ext cx="56880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400" u="none" dirty="0">
                <a:solidFill>
                  <a:srgbClr val="04183B"/>
                </a:solidFill>
                <a:cs typeface="Arial" panose="020B0604020202020204" pitchFamily="34" charset="0"/>
              </a:rPr>
              <a:t>Words for God</a:t>
            </a:r>
          </a:p>
        </p:txBody>
      </p:sp>
      <p:sp>
        <p:nvSpPr>
          <p:cNvPr id="736259" name="Text Box 3">
            <a:extLst>
              <a:ext uri="{FF2B5EF4-FFF2-40B4-BE49-F238E27FC236}">
                <a16:creationId xmlns:a16="http://schemas.microsoft.com/office/drawing/2014/main" id="{21A69003-9EDF-C34E-A61B-44C3F1A46475}"/>
              </a:ext>
            </a:extLst>
          </p:cNvPr>
          <p:cNvSpPr txBox="1">
            <a:spLocks noChangeArrowheads="1"/>
          </p:cNvSpPr>
          <p:nvPr/>
        </p:nvSpPr>
        <p:spPr bwMode="auto">
          <a:xfrm>
            <a:off x="250379" y="1821135"/>
            <a:ext cx="28813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u="none" dirty="0">
                <a:solidFill>
                  <a:srgbClr val="04183B"/>
                </a:solidFill>
                <a:cs typeface="Arial" panose="020B0604020202020204" pitchFamily="34" charset="0"/>
              </a:rPr>
              <a:t>Words that do </a:t>
            </a:r>
            <a:r>
              <a:rPr lang="en-US" altLang="en-US" sz="1600" dirty="0">
                <a:solidFill>
                  <a:srgbClr val="04183B"/>
                </a:solidFill>
                <a:cs typeface="Arial" panose="020B0604020202020204" pitchFamily="34" charset="0"/>
              </a:rPr>
              <a:t>not</a:t>
            </a:r>
            <a:r>
              <a:rPr lang="en-US" altLang="en-US" sz="1600" u="none" dirty="0">
                <a:solidFill>
                  <a:srgbClr val="04183B"/>
                </a:solidFill>
                <a:cs typeface="Arial" panose="020B0604020202020204" pitchFamily="34" charset="0"/>
              </a:rPr>
              <a:t> express what God essentially is, </a:t>
            </a:r>
            <a:br>
              <a:rPr lang="en-US" altLang="en-US" sz="1600" u="none" dirty="0">
                <a:solidFill>
                  <a:srgbClr val="04183B"/>
                </a:solidFill>
                <a:cs typeface="Arial" panose="020B0604020202020204" pitchFamily="34" charset="0"/>
              </a:rPr>
            </a:br>
            <a:r>
              <a:rPr lang="en-US" altLang="en-US" sz="1600" u="none" dirty="0">
                <a:solidFill>
                  <a:srgbClr val="04183B"/>
                </a:solidFill>
                <a:cs typeface="Arial" panose="020B0604020202020204" pitchFamily="34" charset="0"/>
              </a:rPr>
              <a:t>but only some relationship with God or action of God</a:t>
            </a:r>
          </a:p>
        </p:txBody>
      </p:sp>
      <p:sp>
        <p:nvSpPr>
          <p:cNvPr id="736260" name="Text Box 4">
            <a:extLst>
              <a:ext uri="{FF2B5EF4-FFF2-40B4-BE49-F238E27FC236}">
                <a16:creationId xmlns:a16="http://schemas.microsoft.com/office/drawing/2014/main" id="{A1BC6BD5-89D1-1C42-89F1-8171D8BD4DF2}"/>
              </a:ext>
            </a:extLst>
          </p:cNvPr>
          <p:cNvSpPr txBox="1">
            <a:spLocks noChangeArrowheads="1"/>
          </p:cNvSpPr>
          <p:nvPr/>
        </p:nvSpPr>
        <p:spPr bwMode="auto">
          <a:xfrm>
            <a:off x="4501704" y="1846535"/>
            <a:ext cx="23034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u="none">
                <a:solidFill>
                  <a:srgbClr val="04183B"/>
                </a:solidFill>
                <a:cs typeface="Arial" panose="020B0604020202020204" pitchFamily="34" charset="0"/>
              </a:rPr>
              <a:t>Words that do express God’s essence</a:t>
            </a:r>
          </a:p>
        </p:txBody>
      </p:sp>
      <p:grpSp>
        <p:nvGrpSpPr>
          <p:cNvPr id="736261" name="Group 5">
            <a:extLst>
              <a:ext uri="{FF2B5EF4-FFF2-40B4-BE49-F238E27FC236}">
                <a16:creationId xmlns:a16="http://schemas.microsoft.com/office/drawing/2014/main" id="{34E546A0-913D-C146-B3E5-98FCFEE7C4A4}"/>
              </a:ext>
            </a:extLst>
          </p:cNvPr>
          <p:cNvGrpSpPr>
            <a:grpSpLocks/>
          </p:cNvGrpSpPr>
          <p:nvPr/>
        </p:nvGrpSpPr>
        <p:grpSpPr bwMode="auto">
          <a:xfrm>
            <a:off x="1547366" y="1079772"/>
            <a:ext cx="4105275" cy="792163"/>
            <a:chOff x="838" y="1026"/>
            <a:chExt cx="2586" cy="499"/>
          </a:xfrm>
        </p:grpSpPr>
        <p:sp>
          <p:nvSpPr>
            <p:cNvPr id="736262" name="Line 6">
              <a:extLst>
                <a:ext uri="{FF2B5EF4-FFF2-40B4-BE49-F238E27FC236}">
                  <a16:creationId xmlns:a16="http://schemas.microsoft.com/office/drawing/2014/main" id="{C8BDC9E7-B1D7-0041-B9D9-4584D47A105A}"/>
                </a:ext>
              </a:extLst>
            </p:cNvPr>
            <p:cNvSpPr>
              <a:spLocks noChangeShapeType="1"/>
            </p:cNvSpPr>
            <p:nvPr/>
          </p:nvSpPr>
          <p:spPr bwMode="auto">
            <a:xfrm>
              <a:off x="838" y="1253"/>
              <a:ext cx="25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Arial" panose="020B0604020202020204" pitchFamily="34" charset="0"/>
              </a:endParaRPr>
            </a:p>
          </p:txBody>
        </p:sp>
        <p:sp>
          <p:nvSpPr>
            <p:cNvPr id="736263" name="Line 7">
              <a:extLst>
                <a:ext uri="{FF2B5EF4-FFF2-40B4-BE49-F238E27FC236}">
                  <a16:creationId xmlns:a16="http://schemas.microsoft.com/office/drawing/2014/main" id="{41D15D08-2A9F-FE4F-B591-FB5ABE9AEA19}"/>
                </a:ext>
              </a:extLst>
            </p:cNvPr>
            <p:cNvSpPr>
              <a:spLocks noChangeShapeType="1"/>
            </p:cNvSpPr>
            <p:nvPr/>
          </p:nvSpPr>
          <p:spPr bwMode="auto">
            <a:xfrm>
              <a:off x="838" y="1253"/>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Arial" panose="020B0604020202020204" pitchFamily="34" charset="0"/>
              </a:endParaRPr>
            </a:p>
          </p:txBody>
        </p:sp>
        <p:sp>
          <p:nvSpPr>
            <p:cNvPr id="736264" name="Line 8">
              <a:extLst>
                <a:ext uri="{FF2B5EF4-FFF2-40B4-BE49-F238E27FC236}">
                  <a16:creationId xmlns:a16="http://schemas.microsoft.com/office/drawing/2014/main" id="{71D2DF29-F606-7F41-8F95-5780C4ED42D1}"/>
                </a:ext>
              </a:extLst>
            </p:cNvPr>
            <p:cNvSpPr>
              <a:spLocks noChangeShapeType="1"/>
            </p:cNvSpPr>
            <p:nvPr/>
          </p:nvSpPr>
          <p:spPr bwMode="auto">
            <a:xfrm>
              <a:off x="3424" y="1253"/>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Arial" panose="020B0604020202020204" pitchFamily="34" charset="0"/>
              </a:endParaRPr>
            </a:p>
          </p:txBody>
        </p:sp>
        <p:sp>
          <p:nvSpPr>
            <p:cNvPr id="736265" name="Line 9">
              <a:extLst>
                <a:ext uri="{FF2B5EF4-FFF2-40B4-BE49-F238E27FC236}">
                  <a16:creationId xmlns:a16="http://schemas.microsoft.com/office/drawing/2014/main" id="{A498B390-23E3-6848-BFB7-BDD073F728B1}"/>
                </a:ext>
              </a:extLst>
            </p:cNvPr>
            <p:cNvSpPr>
              <a:spLocks noChangeShapeType="1"/>
            </p:cNvSpPr>
            <p:nvPr/>
          </p:nvSpPr>
          <p:spPr bwMode="auto">
            <a:xfrm>
              <a:off x="2108" y="1026"/>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Arial" panose="020B0604020202020204" pitchFamily="34" charset="0"/>
              </a:endParaRPr>
            </a:p>
          </p:txBody>
        </p:sp>
      </p:grpSp>
      <p:grpSp>
        <p:nvGrpSpPr>
          <p:cNvPr id="736266" name="Group 10">
            <a:extLst>
              <a:ext uri="{FF2B5EF4-FFF2-40B4-BE49-F238E27FC236}">
                <a16:creationId xmlns:a16="http://schemas.microsoft.com/office/drawing/2014/main" id="{0C54C0CB-353C-324C-91E4-9A820D7691C0}"/>
              </a:ext>
            </a:extLst>
          </p:cNvPr>
          <p:cNvGrpSpPr>
            <a:grpSpLocks/>
          </p:cNvGrpSpPr>
          <p:nvPr/>
        </p:nvGrpSpPr>
        <p:grpSpPr bwMode="auto">
          <a:xfrm>
            <a:off x="3636516" y="2483122"/>
            <a:ext cx="4105275" cy="1092200"/>
            <a:chOff x="838" y="1026"/>
            <a:chExt cx="2586" cy="499"/>
          </a:xfrm>
        </p:grpSpPr>
        <p:sp>
          <p:nvSpPr>
            <p:cNvPr id="736267" name="Line 11">
              <a:extLst>
                <a:ext uri="{FF2B5EF4-FFF2-40B4-BE49-F238E27FC236}">
                  <a16:creationId xmlns:a16="http://schemas.microsoft.com/office/drawing/2014/main" id="{CFCCB343-7751-2242-BDCE-B5E0B124F26F}"/>
                </a:ext>
              </a:extLst>
            </p:cNvPr>
            <p:cNvSpPr>
              <a:spLocks noChangeShapeType="1"/>
            </p:cNvSpPr>
            <p:nvPr/>
          </p:nvSpPr>
          <p:spPr bwMode="auto">
            <a:xfrm>
              <a:off x="838" y="1253"/>
              <a:ext cx="25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Arial" panose="020B0604020202020204" pitchFamily="34" charset="0"/>
              </a:endParaRPr>
            </a:p>
          </p:txBody>
        </p:sp>
        <p:sp>
          <p:nvSpPr>
            <p:cNvPr id="736268" name="Line 12">
              <a:extLst>
                <a:ext uri="{FF2B5EF4-FFF2-40B4-BE49-F238E27FC236}">
                  <a16:creationId xmlns:a16="http://schemas.microsoft.com/office/drawing/2014/main" id="{3F3147FD-079D-2B43-873D-7A03860843D9}"/>
                </a:ext>
              </a:extLst>
            </p:cNvPr>
            <p:cNvSpPr>
              <a:spLocks noChangeShapeType="1"/>
            </p:cNvSpPr>
            <p:nvPr/>
          </p:nvSpPr>
          <p:spPr bwMode="auto">
            <a:xfrm>
              <a:off x="838" y="1253"/>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Arial" panose="020B0604020202020204" pitchFamily="34" charset="0"/>
              </a:endParaRPr>
            </a:p>
          </p:txBody>
        </p:sp>
        <p:sp>
          <p:nvSpPr>
            <p:cNvPr id="736269" name="Line 13">
              <a:extLst>
                <a:ext uri="{FF2B5EF4-FFF2-40B4-BE49-F238E27FC236}">
                  <a16:creationId xmlns:a16="http://schemas.microsoft.com/office/drawing/2014/main" id="{665D047A-C02B-B145-813D-B3EF2437334D}"/>
                </a:ext>
              </a:extLst>
            </p:cNvPr>
            <p:cNvSpPr>
              <a:spLocks noChangeShapeType="1"/>
            </p:cNvSpPr>
            <p:nvPr/>
          </p:nvSpPr>
          <p:spPr bwMode="auto">
            <a:xfrm>
              <a:off x="3424" y="1253"/>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Arial" panose="020B0604020202020204" pitchFamily="34" charset="0"/>
              </a:endParaRPr>
            </a:p>
          </p:txBody>
        </p:sp>
        <p:sp>
          <p:nvSpPr>
            <p:cNvPr id="736270" name="Line 14">
              <a:extLst>
                <a:ext uri="{FF2B5EF4-FFF2-40B4-BE49-F238E27FC236}">
                  <a16:creationId xmlns:a16="http://schemas.microsoft.com/office/drawing/2014/main" id="{842CADF9-73F5-014C-A5B9-A4721F59CE11}"/>
                </a:ext>
              </a:extLst>
            </p:cNvPr>
            <p:cNvSpPr>
              <a:spLocks noChangeShapeType="1"/>
            </p:cNvSpPr>
            <p:nvPr/>
          </p:nvSpPr>
          <p:spPr bwMode="auto">
            <a:xfrm>
              <a:off x="2108" y="1026"/>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Arial" panose="020B0604020202020204" pitchFamily="34" charset="0"/>
              </a:endParaRPr>
            </a:p>
          </p:txBody>
        </p:sp>
      </p:grpSp>
      <p:sp>
        <p:nvSpPr>
          <p:cNvPr id="736271" name="Text Box 15">
            <a:extLst>
              <a:ext uri="{FF2B5EF4-FFF2-40B4-BE49-F238E27FC236}">
                <a16:creationId xmlns:a16="http://schemas.microsoft.com/office/drawing/2014/main" id="{C418CDDF-7522-304E-B9FC-96617522A728}"/>
              </a:ext>
            </a:extLst>
          </p:cNvPr>
          <p:cNvSpPr txBox="1">
            <a:spLocks noChangeArrowheads="1"/>
          </p:cNvSpPr>
          <p:nvPr/>
        </p:nvSpPr>
        <p:spPr bwMode="auto">
          <a:xfrm>
            <a:off x="1764854" y="3503885"/>
            <a:ext cx="3671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u="none">
                <a:solidFill>
                  <a:srgbClr val="04183B"/>
                </a:solidFill>
                <a:cs typeface="Arial" panose="020B0604020202020204" pitchFamily="34" charset="0"/>
              </a:rPr>
              <a:t>Words that express </a:t>
            </a:r>
            <a:br>
              <a:rPr lang="en-US" altLang="en-US" sz="1600" u="none">
                <a:solidFill>
                  <a:srgbClr val="04183B"/>
                </a:solidFill>
                <a:cs typeface="Arial" panose="020B0604020202020204" pitchFamily="34" charset="0"/>
              </a:rPr>
            </a:br>
            <a:r>
              <a:rPr lang="en-US" altLang="en-US" sz="1600" u="none">
                <a:solidFill>
                  <a:srgbClr val="04183B"/>
                </a:solidFill>
                <a:cs typeface="Arial" panose="020B0604020202020204" pitchFamily="34" charset="0"/>
              </a:rPr>
              <a:t>God’s essence literally </a:t>
            </a:r>
          </a:p>
        </p:txBody>
      </p:sp>
      <p:sp>
        <p:nvSpPr>
          <p:cNvPr id="736272" name="Text Box 16">
            <a:extLst>
              <a:ext uri="{FF2B5EF4-FFF2-40B4-BE49-F238E27FC236}">
                <a16:creationId xmlns:a16="http://schemas.microsoft.com/office/drawing/2014/main" id="{68127F0B-9256-304B-9EF2-FE45C2E686B6}"/>
              </a:ext>
            </a:extLst>
          </p:cNvPr>
          <p:cNvSpPr txBox="1">
            <a:spLocks noChangeArrowheads="1"/>
          </p:cNvSpPr>
          <p:nvPr/>
        </p:nvSpPr>
        <p:spPr bwMode="auto">
          <a:xfrm>
            <a:off x="6303516" y="3581672"/>
            <a:ext cx="28067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u="none" dirty="0">
                <a:solidFill>
                  <a:srgbClr val="04183B"/>
                </a:solidFill>
                <a:cs typeface="Arial" panose="020B0604020202020204" pitchFamily="34" charset="0"/>
              </a:rPr>
              <a:t>Words that express God’s essence only metaphorically</a:t>
            </a:r>
          </a:p>
        </p:txBody>
      </p:sp>
      <p:grpSp>
        <p:nvGrpSpPr>
          <p:cNvPr id="736273" name="Group 17">
            <a:extLst>
              <a:ext uri="{FF2B5EF4-FFF2-40B4-BE49-F238E27FC236}">
                <a16:creationId xmlns:a16="http://schemas.microsoft.com/office/drawing/2014/main" id="{F4E7C3FF-B59B-0F43-92B1-6567C3433D90}"/>
              </a:ext>
            </a:extLst>
          </p:cNvPr>
          <p:cNvGrpSpPr>
            <a:grpSpLocks/>
          </p:cNvGrpSpPr>
          <p:nvPr/>
        </p:nvGrpSpPr>
        <p:grpSpPr bwMode="auto">
          <a:xfrm>
            <a:off x="1620391" y="4151585"/>
            <a:ext cx="4105275" cy="576262"/>
            <a:chOff x="838" y="1026"/>
            <a:chExt cx="2586" cy="499"/>
          </a:xfrm>
        </p:grpSpPr>
        <p:sp>
          <p:nvSpPr>
            <p:cNvPr id="736274" name="Line 18">
              <a:extLst>
                <a:ext uri="{FF2B5EF4-FFF2-40B4-BE49-F238E27FC236}">
                  <a16:creationId xmlns:a16="http://schemas.microsoft.com/office/drawing/2014/main" id="{E431F326-80B0-294F-806B-5C1C1F0A9F11}"/>
                </a:ext>
              </a:extLst>
            </p:cNvPr>
            <p:cNvSpPr>
              <a:spLocks noChangeShapeType="1"/>
            </p:cNvSpPr>
            <p:nvPr/>
          </p:nvSpPr>
          <p:spPr bwMode="auto">
            <a:xfrm>
              <a:off x="838" y="1253"/>
              <a:ext cx="25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Arial" panose="020B0604020202020204" pitchFamily="34" charset="0"/>
              </a:endParaRPr>
            </a:p>
          </p:txBody>
        </p:sp>
        <p:sp>
          <p:nvSpPr>
            <p:cNvPr id="736275" name="Line 19">
              <a:extLst>
                <a:ext uri="{FF2B5EF4-FFF2-40B4-BE49-F238E27FC236}">
                  <a16:creationId xmlns:a16="http://schemas.microsoft.com/office/drawing/2014/main" id="{282206C7-1959-094F-99AA-496C2007CCF9}"/>
                </a:ext>
              </a:extLst>
            </p:cNvPr>
            <p:cNvSpPr>
              <a:spLocks noChangeShapeType="1"/>
            </p:cNvSpPr>
            <p:nvPr/>
          </p:nvSpPr>
          <p:spPr bwMode="auto">
            <a:xfrm>
              <a:off x="838" y="1253"/>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Arial" panose="020B0604020202020204" pitchFamily="34" charset="0"/>
              </a:endParaRPr>
            </a:p>
          </p:txBody>
        </p:sp>
        <p:sp>
          <p:nvSpPr>
            <p:cNvPr id="736276" name="Line 20">
              <a:extLst>
                <a:ext uri="{FF2B5EF4-FFF2-40B4-BE49-F238E27FC236}">
                  <a16:creationId xmlns:a16="http://schemas.microsoft.com/office/drawing/2014/main" id="{5F6915B0-85F6-F64B-8230-8A100F80D286}"/>
                </a:ext>
              </a:extLst>
            </p:cNvPr>
            <p:cNvSpPr>
              <a:spLocks noChangeShapeType="1"/>
            </p:cNvSpPr>
            <p:nvPr/>
          </p:nvSpPr>
          <p:spPr bwMode="auto">
            <a:xfrm>
              <a:off x="3424" y="1253"/>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Arial" panose="020B0604020202020204" pitchFamily="34" charset="0"/>
              </a:endParaRPr>
            </a:p>
          </p:txBody>
        </p:sp>
        <p:sp>
          <p:nvSpPr>
            <p:cNvPr id="736277" name="Line 21">
              <a:extLst>
                <a:ext uri="{FF2B5EF4-FFF2-40B4-BE49-F238E27FC236}">
                  <a16:creationId xmlns:a16="http://schemas.microsoft.com/office/drawing/2014/main" id="{366CDBFA-A726-3042-869D-C32F8B8FD2B2}"/>
                </a:ext>
              </a:extLst>
            </p:cNvPr>
            <p:cNvSpPr>
              <a:spLocks noChangeShapeType="1"/>
            </p:cNvSpPr>
            <p:nvPr/>
          </p:nvSpPr>
          <p:spPr bwMode="auto">
            <a:xfrm>
              <a:off x="2108" y="1026"/>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Arial" panose="020B0604020202020204" pitchFamily="34" charset="0"/>
              </a:endParaRPr>
            </a:p>
          </p:txBody>
        </p:sp>
      </p:grpSp>
      <p:sp>
        <p:nvSpPr>
          <p:cNvPr id="736278" name="Text Box 22">
            <a:extLst>
              <a:ext uri="{FF2B5EF4-FFF2-40B4-BE49-F238E27FC236}">
                <a16:creationId xmlns:a16="http://schemas.microsoft.com/office/drawing/2014/main" id="{AFAEAD68-DA27-CE43-A8D9-6EAAB7A7621A}"/>
              </a:ext>
            </a:extLst>
          </p:cNvPr>
          <p:cNvSpPr txBox="1">
            <a:spLocks noChangeArrowheads="1"/>
          </p:cNvSpPr>
          <p:nvPr/>
        </p:nvSpPr>
        <p:spPr bwMode="auto">
          <a:xfrm>
            <a:off x="4501704" y="4746897"/>
            <a:ext cx="23034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u="none">
                <a:solidFill>
                  <a:srgbClr val="04183B"/>
                </a:solidFill>
                <a:cs typeface="Arial" panose="020B0604020202020204" pitchFamily="34" charset="0"/>
              </a:rPr>
              <a:t>Words that expresses God’s essence literally though inadequately</a:t>
            </a:r>
          </a:p>
        </p:txBody>
      </p:sp>
      <p:sp>
        <p:nvSpPr>
          <p:cNvPr id="736279" name="Text Box 23">
            <a:extLst>
              <a:ext uri="{FF2B5EF4-FFF2-40B4-BE49-F238E27FC236}">
                <a16:creationId xmlns:a16="http://schemas.microsoft.com/office/drawing/2014/main" id="{E9CFE0B0-B5BC-B940-A82C-42FAC9BAC458}"/>
              </a:ext>
            </a:extLst>
          </p:cNvPr>
          <p:cNvSpPr txBox="1">
            <a:spLocks noChangeArrowheads="1"/>
          </p:cNvSpPr>
          <p:nvPr/>
        </p:nvSpPr>
        <p:spPr bwMode="auto">
          <a:xfrm>
            <a:off x="6589837" y="4191471"/>
            <a:ext cx="24114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u="none" dirty="0">
                <a:solidFill>
                  <a:srgbClr val="0C4EBE"/>
                </a:solidFill>
                <a:cs typeface="Arial" panose="020B0604020202020204" pitchFamily="34" charset="0"/>
              </a:rPr>
              <a:t>“God is light”</a:t>
            </a:r>
            <a:endParaRPr lang="en-US" altLang="en-US" sz="1400" u="none" dirty="0">
              <a:solidFill>
                <a:srgbClr val="0C4EBE"/>
              </a:solidFill>
              <a:cs typeface="Arial" panose="020B0604020202020204" pitchFamily="34" charset="0"/>
            </a:endParaRPr>
          </a:p>
        </p:txBody>
      </p:sp>
      <p:sp>
        <p:nvSpPr>
          <p:cNvPr id="736280" name="Text Box 24">
            <a:extLst>
              <a:ext uri="{FF2B5EF4-FFF2-40B4-BE49-F238E27FC236}">
                <a16:creationId xmlns:a16="http://schemas.microsoft.com/office/drawing/2014/main" id="{159AEF78-4E82-FA44-9B54-8C4C63F65292}"/>
              </a:ext>
            </a:extLst>
          </p:cNvPr>
          <p:cNvSpPr txBox="1">
            <a:spLocks noChangeArrowheads="1"/>
          </p:cNvSpPr>
          <p:nvPr/>
        </p:nvSpPr>
        <p:spPr bwMode="auto">
          <a:xfrm>
            <a:off x="396429" y="4727847"/>
            <a:ext cx="24479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u="none" dirty="0">
                <a:solidFill>
                  <a:srgbClr val="04183B"/>
                </a:solidFill>
                <a:cs typeface="Arial" panose="020B0604020202020204" pitchFamily="34" charset="0"/>
              </a:rPr>
              <a:t>A word that expresses God’s essence </a:t>
            </a:r>
            <a:r>
              <a:rPr lang="en-US" altLang="en-US" sz="1600" b="1" u="none" dirty="0">
                <a:solidFill>
                  <a:srgbClr val="04183B"/>
                </a:solidFill>
                <a:cs typeface="Arial" panose="020B0604020202020204" pitchFamily="34" charset="0"/>
              </a:rPr>
              <a:t>literally and adequately</a:t>
            </a:r>
          </a:p>
        </p:txBody>
      </p:sp>
      <p:sp>
        <p:nvSpPr>
          <p:cNvPr id="736281" name="Text Box 25">
            <a:extLst>
              <a:ext uri="{FF2B5EF4-FFF2-40B4-BE49-F238E27FC236}">
                <a16:creationId xmlns:a16="http://schemas.microsoft.com/office/drawing/2014/main" id="{1BCFF8A4-A762-E747-8216-2EB4D209F775}"/>
              </a:ext>
            </a:extLst>
          </p:cNvPr>
          <p:cNvSpPr txBox="1">
            <a:spLocks noChangeArrowheads="1"/>
          </p:cNvSpPr>
          <p:nvPr/>
        </p:nvSpPr>
        <p:spPr bwMode="auto">
          <a:xfrm>
            <a:off x="2232595" y="5592910"/>
            <a:ext cx="701992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u="none" dirty="0">
                <a:solidFill>
                  <a:srgbClr val="0C4EBE"/>
                </a:solidFill>
                <a:cs typeface="Arial" panose="020B0604020202020204" pitchFamily="34" charset="0"/>
              </a:rPr>
              <a:t>“God is good / living”</a:t>
            </a:r>
            <a:br>
              <a:rPr lang="en-US" altLang="en-US" u="none" dirty="0">
                <a:solidFill>
                  <a:srgbClr val="0C4EBE"/>
                </a:solidFill>
                <a:cs typeface="Arial" panose="020B0604020202020204" pitchFamily="34" charset="0"/>
              </a:rPr>
            </a:br>
            <a:r>
              <a:rPr lang="en-US" altLang="en-US" sz="1400" dirty="0">
                <a:solidFill>
                  <a:srgbClr val="0C4EBE"/>
                </a:solidFill>
                <a:cs typeface="Arial" panose="020B0604020202020204" pitchFamily="34" charset="0"/>
              </a:rPr>
              <a:t>T</a:t>
            </a:r>
            <a:r>
              <a:rPr lang="en-US" altLang="en-US" sz="1400" u="none" dirty="0">
                <a:solidFill>
                  <a:srgbClr val="0C4EBE"/>
                </a:solidFill>
                <a:cs typeface="Arial" panose="020B0604020202020204" pitchFamily="34" charset="0"/>
              </a:rPr>
              <a:t>hese descriptions are literally true</a:t>
            </a:r>
            <a:r>
              <a:rPr lang="en-US" altLang="en-US" sz="1400" dirty="0">
                <a:solidFill>
                  <a:srgbClr val="0C4EBE"/>
                </a:solidFill>
                <a:cs typeface="Arial" panose="020B0604020202020204" pitchFamily="34" charset="0"/>
              </a:rPr>
              <a:t>, </a:t>
            </a:r>
            <a:r>
              <a:rPr lang="en-US" altLang="en-US" sz="1400" u="none" dirty="0">
                <a:solidFill>
                  <a:srgbClr val="0C4EBE"/>
                </a:solidFill>
                <a:cs typeface="Arial" panose="020B0604020202020204" pitchFamily="34" charset="0"/>
              </a:rPr>
              <a:t>but they do not describe the </a:t>
            </a:r>
            <a:br>
              <a:rPr lang="en-US" altLang="en-US" sz="1400" u="none" dirty="0">
                <a:solidFill>
                  <a:srgbClr val="0C4EBE"/>
                </a:solidFill>
                <a:cs typeface="Arial" panose="020B0604020202020204" pitchFamily="34" charset="0"/>
              </a:rPr>
            </a:br>
            <a:r>
              <a:rPr lang="en-US" altLang="en-US" sz="1400" u="none" dirty="0">
                <a:solidFill>
                  <a:srgbClr val="0C4EBE"/>
                </a:solidFill>
                <a:cs typeface="Arial" panose="020B0604020202020204" pitchFamily="34" charset="0"/>
              </a:rPr>
              <a:t>ways in which God has these attributes.</a:t>
            </a:r>
          </a:p>
        </p:txBody>
      </p:sp>
      <p:sp>
        <p:nvSpPr>
          <p:cNvPr id="736282" name="Text Box 26">
            <a:extLst>
              <a:ext uri="{FF2B5EF4-FFF2-40B4-BE49-F238E27FC236}">
                <a16:creationId xmlns:a16="http://schemas.microsoft.com/office/drawing/2014/main" id="{DDC426EA-F63C-9A42-950C-D23FCE351F74}"/>
              </a:ext>
            </a:extLst>
          </p:cNvPr>
          <p:cNvSpPr txBox="1">
            <a:spLocks noChangeArrowheads="1"/>
          </p:cNvSpPr>
          <p:nvPr/>
        </p:nvSpPr>
        <p:spPr bwMode="auto">
          <a:xfrm>
            <a:off x="179512" y="2996952"/>
            <a:ext cx="25923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u="none" dirty="0">
                <a:solidFill>
                  <a:srgbClr val="0C4EBE"/>
                </a:solidFill>
                <a:cs typeface="Arial" panose="020B0604020202020204" pitchFamily="34" charset="0"/>
              </a:rPr>
              <a:t>“God is the Creator”</a:t>
            </a:r>
            <a:endParaRPr lang="en-US" altLang="en-US" sz="1400" u="none" dirty="0">
              <a:solidFill>
                <a:srgbClr val="0C4EBE"/>
              </a:solidFill>
              <a:cs typeface="Arial" panose="020B0604020202020204" pitchFamily="34" charset="0"/>
            </a:endParaRPr>
          </a:p>
        </p:txBody>
      </p:sp>
      <p:sp>
        <p:nvSpPr>
          <p:cNvPr id="736283" name="Text Box 27">
            <a:extLst>
              <a:ext uri="{FF2B5EF4-FFF2-40B4-BE49-F238E27FC236}">
                <a16:creationId xmlns:a16="http://schemas.microsoft.com/office/drawing/2014/main" id="{65B62906-91F0-DD46-B6C0-01A183A94088}"/>
              </a:ext>
            </a:extLst>
          </p:cNvPr>
          <p:cNvSpPr txBox="1">
            <a:spLocks noChangeArrowheads="1"/>
          </p:cNvSpPr>
          <p:nvPr/>
        </p:nvSpPr>
        <p:spPr bwMode="auto">
          <a:xfrm>
            <a:off x="1333054" y="5662885"/>
            <a:ext cx="647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0" u="none">
                <a:solidFill>
                  <a:srgbClr val="0C4EBE"/>
                </a:solidFill>
                <a:cs typeface="Arial" panose="020B0604020202020204" pitchFamily="34" charset="0"/>
              </a:rPr>
              <a:t>?</a:t>
            </a:r>
          </a:p>
        </p:txBody>
      </p:sp>
    </p:spTree>
    <p:extLst>
      <p:ext uri="{BB962C8B-B14F-4D97-AF65-F5344CB8AC3E}">
        <p14:creationId xmlns:p14="http://schemas.microsoft.com/office/powerpoint/2010/main" val="1222832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6258"/>
                                        </p:tgtEl>
                                        <p:attrNameLst>
                                          <p:attrName>style.visibility</p:attrName>
                                        </p:attrNameLst>
                                      </p:cBhvr>
                                      <p:to>
                                        <p:strVal val="visible"/>
                                      </p:to>
                                    </p:set>
                                    <p:animEffect transition="in" filter="fade">
                                      <p:cBhvr>
                                        <p:cTn id="7" dur="2000"/>
                                        <p:tgtEl>
                                          <p:spTgt spid="736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6259"/>
                                        </p:tgtEl>
                                        <p:attrNameLst>
                                          <p:attrName>style.visibility</p:attrName>
                                        </p:attrNameLst>
                                      </p:cBhvr>
                                      <p:to>
                                        <p:strVal val="visible"/>
                                      </p:to>
                                    </p:set>
                                    <p:animEffect transition="in" filter="fade">
                                      <p:cBhvr>
                                        <p:cTn id="12" dur="2000"/>
                                        <p:tgtEl>
                                          <p:spTgt spid="736259"/>
                                        </p:tgtEl>
                                      </p:cBhvr>
                                    </p:animEffect>
                                  </p:childTnLst>
                                </p:cTn>
                              </p:par>
                              <p:par>
                                <p:cTn id="13" presetID="10" presetClass="entr" presetSubtype="0" fill="hold" nodeType="withEffect">
                                  <p:stCondLst>
                                    <p:cond delay="0"/>
                                  </p:stCondLst>
                                  <p:childTnLst>
                                    <p:set>
                                      <p:cBhvr>
                                        <p:cTn id="14" dur="1" fill="hold">
                                          <p:stCondLst>
                                            <p:cond delay="0"/>
                                          </p:stCondLst>
                                        </p:cTn>
                                        <p:tgtEl>
                                          <p:spTgt spid="736261"/>
                                        </p:tgtEl>
                                        <p:attrNameLst>
                                          <p:attrName>style.visibility</p:attrName>
                                        </p:attrNameLst>
                                      </p:cBhvr>
                                      <p:to>
                                        <p:strVal val="visible"/>
                                      </p:to>
                                    </p:set>
                                    <p:animEffect transition="in" filter="fade">
                                      <p:cBhvr>
                                        <p:cTn id="15" dur="2000"/>
                                        <p:tgtEl>
                                          <p:spTgt spid="7362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36260"/>
                                        </p:tgtEl>
                                        <p:attrNameLst>
                                          <p:attrName>style.visibility</p:attrName>
                                        </p:attrNameLst>
                                      </p:cBhvr>
                                      <p:to>
                                        <p:strVal val="visible"/>
                                      </p:to>
                                    </p:set>
                                    <p:animEffect transition="in" filter="fade">
                                      <p:cBhvr>
                                        <p:cTn id="18" dur="2000"/>
                                        <p:tgtEl>
                                          <p:spTgt spid="73626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736266"/>
                                        </p:tgtEl>
                                        <p:attrNameLst>
                                          <p:attrName>style.visibility</p:attrName>
                                        </p:attrNameLst>
                                      </p:cBhvr>
                                      <p:to>
                                        <p:strVal val="visible"/>
                                      </p:to>
                                    </p:set>
                                    <p:animEffect transition="in" filter="fade">
                                      <p:cBhvr>
                                        <p:cTn id="23" dur="2000"/>
                                        <p:tgtEl>
                                          <p:spTgt spid="73626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36271"/>
                                        </p:tgtEl>
                                        <p:attrNameLst>
                                          <p:attrName>style.visibility</p:attrName>
                                        </p:attrNameLst>
                                      </p:cBhvr>
                                      <p:to>
                                        <p:strVal val="visible"/>
                                      </p:to>
                                    </p:set>
                                    <p:animEffect transition="in" filter="fade">
                                      <p:cBhvr>
                                        <p:cTn id="26" dur="2000"/>
                                        <p:tgtEl>
                                          <p:spTgt spid="73627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36272"/>
                                        </p:tgtEl>
                                        <p:attrNameLst>
                                          <p:attrName>style.visibility</p:attrName>
                                        </p:attrNameLst>
                                      </p:cBhvr>
                                      <p:to>
                                        <p:strVal val="visible"/>
                                      </p:to>
                                    </p:set>
                                    <p:animEffect transition="in" filter="fade">
                                      <p:cBhvr>
                                        <p:cTn id="29" dur="2000"/>
                                        <p:tgtEl>
                                          <p:spTgt spid="73627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736273"/>
                                        </p:tgtEl>
                                        <p:attrNameLst>
                                          <p:attrName>style.visibility</p:attrName>
                                        </p:attrNameLst>
                                      </p:cBhvr>
                                      <p:to>
                                        <p:strVal val="visible"/>
                                      </p:to>
                                    </p:set>
                                    <p:animEffect transition="in" filter="fade">
                                      <p:cBhvr>
                                        <p:cTn id="34" dur="2000"/>
                                        <p:tgtEl>
                                          <p:spTgt spid="73627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36278"/>
                                        </p:tgtEl>
                                        <p:attrNameLst>
                                          <p:attrName>style.visibility</p:attrName>
                                        </p:attrNameLst>
                                      </p:cBhvr>
                                      <p:to>
                                        <p:strVal val="visible"/>
                                      </p:to>
                                    </p:set>
                                    <p:animEffect transition="in" filter="fade">
                                      <p:cBhvr>
                                        <p:cTn id="37" dur="2000"/>
                                        <p:tgtEl>
                                          <p:spTgt spid="73627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36282"/>
                                        </p:tgtEl>
                                        <p:attrNameLst>
                                          <p:attrName>style.visibility</p:attrName>
                                        </p:attrNameLst>
                                      </p:cBhvr>
                                      <p:to>
                                        <p:strVal val="visible"/>
                                      </p:to>
                                    </p:set>
                                    <p:animEffect transition="in" filter="fade">
                                      <p:cBhvr>
                                        <p:cTn id="42" dur="2000"/>
                                        <p:tgtEl>
                                          <p:spTgt spid="7362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36279"/>
                                        </p:tgtEl>
                                        <p:attrNameLst>
                                          <p:attrName>style.visibility</p:attrName>
                                        </p:attrNameLst>
                                      </p:cBhvr>
                                      <p:to>
                                        <p:strVal val="visible"/>
                                      </p:to>
                                    </p:set>
                                    <p:animEffect transition="in" filter="fade">
                                      <p:cBhvr>
                                        <p:cTn id="47" dur="2000"/>
                                        <p:tgtEl>
                                          <p:spTgt spid="73627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36281"/>
                                        </p:tgtEl>
                                        <p:attrNameLst>
                                          <p:attrName>style.visibility</p:attrName>
                                        </p:attrNameLst>
                                      </p:cBhvr>
                                      <p:to>
                                        <p:strVal val="visible"/>
                                      </p:to>
                                    </p:set>
                                    <p:animEffect transition="in" filter="fade">
                                      <p:cBhvr>
                                        <p:cTn id="52" dur="2000"/>
                                        <p:tgtEl>
                                          <p:spTgt spid="73628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36280"/>
                                        </p:tgtEl>
                                        <p:attrNameLst>
                                          <p:attrName>style.visibility</p:attrName>
                                        </p:attrNameLst>
                                      </p:cBhvr>
                                      <p:to>
                                        <p:strVal val="visible"/>
                                      </p:to>
                                    </p:set>
                                    <p:animEffect transition="in" filter="fade">
                                      <p:cBhvr>
                                        <p:cTn id="57" dur="2000"/>
                                        <p:tgtEl>
                                          <p:spTgt spid="73628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36283"/>
                                        </p:tgtEl>
                                        <p:attrNameLst>
                                          <p:attrName>style.visibility</p:attrName>
                                        </p:attrNameLst>
                                      </p:cBhvr>
                                      <p:to>
                                        <p:strVal val="visible"/>
                                      </p:to>
                                    </p:set>
                                    <p:animEffect transition="in" filter="fade">
                                      <p:cBhvr>
                                        <p:cTn id="60" dur="2000"/>
                                        <p:tgtEl>
                                          <p:spTgt spid="736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58" grpId="0"/>
      <p:bldP spid="736259" grpId="0"/>
      <p:bldP spid="736260" grpId="0"/>
      <p:bldP spid="736271" grpId="0"/>
      <p:bldP spid="736272" grpId="0"/>
      <p:bldP spid="736278" grpId="0"/>
      <p:bldP spid="736279" grpId="0"/>
      <p:bldP spid="736280" grpId="0"/>
      <p:bldP spid="736281" grpId="0"/>
      <p:bldP spid="736282" grpId="0"/>
      <p:bldP spid="7362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GB" altLang="en-US" dirty="0"/>
              <a:t>Introduction</a:t>
            </a:r>
          </a:p>
        </p:txBody>
      </p:sp>
      <p:sp>
        <p:nvSpPr>
          <p:cNvPr id="160770" name="Content Placeholder 2"/>
          <p:cNvSpPr>
            <a:spLocks noGrp="1"/>
          </p:cNvSpPr>
          <p:nvPr>
            <p:ph idx="1"/>
          </p:nvPr>
        </p:nvSpPr>
        <p:spPr>
          <a:xfrm>
            <a:off x="685800" y="1196752"/>
            <a:ext cx="7631113" cy="4114800"/>
          </a:xfrm>
        </p:spPr>
        <p:txBody>
          <a:bodyPr/>
          <a:lstStyle/>
          <a:p>
            <a:pPr>
              <a:lnSpc>
                <a:spcPct val="100000"/>
              </a:lnSpc>
              <a:spcAft>
                <a:spcPts val="1200"/>
              </a:spcAft>
            </a:pPr>
            <a:r>
              <a:rPr lang="en-GB" altLang="en-US" dirty="0"/>
              <a:t>In monotheism and philosophy, God is conceived of as the </a:t>
            </a:r>
            <a:r>
              <a:rPr lang="en-GB" altLang="en-US" b="1" dirty="0"/>
              <a:t>supreme being</a:t>
            </a:r>
            <a:r>
              <a:rPr lang="en-GB" altLang="en-US" dirty="0"/>
              <a:t>, </a:t>
            </a:r>
            <a:r>
              <a:rPr lang="en-GB" altLang="en-US" b="1" dirty="0"/>
              <a:t>creator deity</a:t>
            </a:r>
            <a:r>
              <a:rPr lang="en-GB" altLang="en-US" dirty="0"/>
              <a:t>, and </a:t>
            </a:r>
            <a:r>
              <a:rPr lang="en-GB" altLang="en-US" b="1" dirty="0"/>
              <a:t>main object of faith</a:t>
            </a:r>
            <a:r>
              <a:rPr lang="en-GB" altLang="en-US" dirty="0"/>
              <a:t>.</a:t>
            </a:r>
          </a:p>
          <a:p>
            <a:pPr>
              <a:lnSpc>
                <a:spcPct val="100000"/>
              </a:lnSpc>
              <a:spcAft>
                <a:spcPts val="1200"/>
              </a:spcAft>
            </a:pPr>
            <a:r>
              <a:rPr lang="en-GB" altLang="en-US" dirty="0"/>
              <a:t>God is usually thought of as </a:t>
            </a:r>
            <a:r>
              <a:rPr lang="en-GB" altLang="en-US" i="1" dirty="0"/>
              <a:t>omniscient</a:t>
            </a:r>
            <a:r>
              <a:rPr lang="en-GB" altLang="en-US" dirty="0"/>
              <a:t> (all-knowing), </a:t>
            </a:r>
            <a:r>
              <a:rPr lang="en-GB" altLang="en-US" i="1" dirty="0"/>
              <a:t>omni-potent</a:t>
            </a:r>
            <a:r>
              <a:rPr lang="en-GB" altLang="en-US" dirty="0"/>
              <a:t> (all-powerful), </a:t>
            </a:r>
            <a:r>
              <a:rPr lang="en-GB" altLang="en-US" i="1" dirty="0"/>
              <a:t>omnipresent</a:t>
            </a:r>
            <a:r>
              <a:rPr lang="en-GB" altLang="en-US" dirty="0"/>
              <a:t> (all-present), and </a:t>
            </a:r>
            <a:r>
              <a:rPr lang="en-GB" altLang="en-US" i="1" dirty="0"/>
              <a:t>omni-benevolent</a:t>
            </a:r>
            <a:r>
              <a:rPr lang="en-GB" altLang="en-US" dirty="0"/>
              <a:t> (all-good), with eternal and necessary existence. </a:t>
            </a:r>
          </a:p>
          <a:p>
            <a:pPr>
              <a:lnSpc>
                <a:spcPct val="100000"/>
              </a:lnSpc>
              <a:spcAft>
                <a:spcPts val="1200"/>
              </a:spcAft>
            </a:pPr>
            <a:r>
              <a:rPr lang="en-GB" altLang="en-US" dirty="0"/>
              <a:t>God is most often but not exclusively held to be </a:t>
            </a:r>
            <a:r>
              <a:rPr lang="en-GB" altLang="en-US" i="1" dirty="0"/>
              <a:t>incorporeal</a:t>
            </a:r>
            <a:r>
              <a:rPr lang="en-GB" altLang="en-US" dirty="0"/>
              <a:t> (immaterial) and </a:t>
            </a:r>
            <a:r>
              <a:rPr lang="en-GB" altLang="en-US" i="1" dirty="0"/>
              <a:t>outside nature </a:t>
            </a:r>
            <a:r>
              <a:rPr lang="en-GB" altLang="en-US" dirty="0"/>
              <a:t>(transcendent). God is usually held to be </a:t>
            </a:r>
            <a:r>
              <a:rPr lang="en-GB" altLang="en-US" i="1" dirty="0"/>
              <a:t>living </a:t>
            </a:r>
            <a:r>
              <a:rPr lang="en-GB" altLang="en-US" dirty="0"/>
              <a:t>and, in monotheism, to be </a:t>
            </a:r>
            <a:r>
              <a:rPr lang="en-GB" altLang="en-US" i="1" dirty="0"/>
              <a:t>personal</a:t>
            </a:r>
            <a:r>
              <a:rPr lang="en-GB" altLang="en-US" dirty="0"/>
              <a:t>. </a:t>
            </a:r>
          </a:p>
          <a:p>
            <a:pPr>
              <a:lnSpc>
                <a:spcPct val="100000"/>
              </a:lnSpc>
              <a:spcAft>
                <a:spcPts val="1200"/>
              </a:spcAft>
            </a:pPr>
            <a:endParaRPr lang="en-GB" altLang="en-US" dirty="0"/>
          </a:p>
        </p:txBody>
      </p:sp>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8E98C45-A649-9642-B8BE-7BD20E9E1C1A}" type="datetime1">
              <a:rPr lang="en-US" altLang="en-US" sz="900">
                <a:solidFill>
                  <a:srgbClr val="002147"/>
                </a:solidFill>
              </a:rPr>
              <a:pPr/>
              <a:t>7/15/20</a:t>
            </a:fld>
            <a:endParaRPr lang="en-US" altLang="en-US" sz="900">
              <a:solidFill>
                <a:srgbClr val="002147"/>
              </a:solidFill>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8A013457-C026-4148-ACE8-C0D53A95F321}" type="slidenum">
              <a:rPr lang="en-US" altLang="en-US" sz="900">
                <a:solidFill>
                  <a:srgbClr val="002147"/>
                </a:solidFill>
              </a:rPr>
              <a:pPr/>
              <a:t>4</a:t>
            </a:fld>
            <a:endParaRPr lang="en-US" altLang="en-US" sz="900">
              <a:solidFill>
                <a:srgbClr val="002147"/>
              </a:solidFill>
            </a:endParaRPr>
          </a:p>
        </p:txBody>
      </p:sp>
      <p:sp>
        <p:nvSpPr>
          <p:cNvPr id="160773" name="Footer Placeholder 4"/>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What is ‘God’?</a:t>
            </a:r>
          </a:p>
        </p:txBody>
      </p:sp>
    </p:spTree>
    <p:extLst>
      <p:ext uri="{BB962C8B-B14F-4D97-AF65-F5344CB8AC3E}">
        <p14:creationId xmlns:p14="http://schemas.microsoft.com/office/powerpoint/2010/main" val="1969335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a:extLst>
              <a:ext uri="{FF2B5EF4-FFF2-40B4-BE49-F238E27FC236}">
                <a16:creationId xmlns:a16="http://schemas.microsoft.com/office/drawing/2014/main" id="{0DA2D858-7918-1446-B716-A182A641D79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142F13-E68F-F24A-AF54-167474247DE3}" type="datetime4">
              <a:rPr lang="en-US" altLang="en-US" sz="900" smtClean="0">
                <a:solidFill>
                  <a:srgbClr val="002147"/>
                </a:solidFill>
              </a:rPr>
              <a:pPr/>
              <a:t>July 15, 2020</a:t>
            </a:fld>
            <a:endParaRPr lang="en-US" altLang="en-US" sz="900">
              <a:solidFill>
                <a:srgbClr val="002147"/>
              </a:solidFill>
            </a:endParaRPr>
          </a:p>
        </p:txBody>
      </p:sp>
      <p:sp>
        <p:nvSpPr>
          <p:cNvPr id="5125" name="Slide Number Placeholder 5">
            <a:extLst>
              <a:ext uri="{FF2B5EF4-FFF2-40B4-BE49-F238E27FC236}">
                <a16:creationId xmlns:a16="http://schemas.microsoft.com/office/drawing/2014/main" id="{E1F52684-26E0-1C4C-9B60-60A52CF1AF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1DF3781C-7E86-004C-AEC8-32B2ED701D7B}" type="slidenum">
              <a:rPr lang="en-US" altLang="en-US" sz="900">
                <a:solidFill>
                  <a:srgbClr val="002147"/>
                </a:solidFill>
              </a:rPr>
              <a:pPr/>
              <a:t>40</a:t>
            </a:fld>
            <a:endParaRPr lang="en-US" altLang="en-US" sz="900">
              <a:solidFill>
                <a:srgbClr val="002147"/>
              </a:solidFill>
            </a:endParaRPr>
          </a:p>
        </p:txBody>
      </p:sp>
      <p:sp>
        <p:nvSpPr>
          <p:cNvPr id="7" name="Title 1">
            <a:extLst>
              <a:ext uri="{FF2B5EF4-FFF2-40B4-BE49-F238E27FC236}">
                <a16:creationId xmlns:a16="http://schemas.microsoft.com/office/drawing/2014/main" id="{BD2ECB90-2616-FA4E-A699-BE764369EA41}"/>
              </a:ext>
            </a:extLst>
          </p:cNvPr>
          <p:cNvSpPr>
            <a:spLocks noGrp="1"/>
          </p:cNvSpPr>
          <p:nvPr>
            <p:ph type="title"/>
          </p:nvPr>
        </p:nvSpPr>
        <p:spPr>
          <a:xfrm>
            <a:off x="685800" y="287338"/>
            <a:ext cx="7772400" cy="935037"/>
          </a:xfrm>
        </p:spPr>
        <p:txBody>
          <a:bodyPr/>
          <a:lstStyle/>
          <a:p>
            <a:r>
              <a:rPr lang="en-GB" altLang="en-US" dirty="0"/>
              <a:t>A literal and adequate word for God?</a:t>
            </a:r>
          </a:p>
        </p:txBody>
      </p:sp>
      <p:sp>
        <p:nvSpPr>
          <p:cNvPr id="8" name="Content Placeholder 2">
            <a:extLst>
              <a:ext uri="{FF2B5EF4-FFF2-40B4-BE49-F238E27FC236}">
                <a16:creationId xmlns:a16="http://schemas.microsoft.com/office/drawing/2014/main" id="{92254B3E-6EE0-F549-A6A4-65B8692F5D52}"/>
              </a:ext>
            </a:extLst>
          </p:cNvPr>
          <p:cNvSpPr>
            <a:spLocks noGrp="1"/>
          </p:cNvSpPr>
          <p:nvPr>
            <p:ph idx="1"/>
          </p:nvPr>
        </p:nvSpPr>
        <p:spPr>
          <a:xfrm>
            <a:off x="685800" y="1370806"/>
            <a:ext cx="7772400" cy="4146426"/>
          </a:xfrm>
        </p:spPr>
        <p:txBody>
          <a:bodyPr/>
          <a:lstStyle/>
          <a:p>
            <a:pPr>
              <a:lnSpc>
                <a:spcPct val="100000"/>
              </a:lnSpc>
              <a:spcBef>
                <a:spcPts val="1200"/>
              </a:spcBef>
              <a:spcAft>
                <a:spcPts val="1200"/>
              </a:spcAft>
            </a:pPr>
            <a:r>
              <a:rPr lang="en-GB" altLang="ja-JP" dirty="0"/>
              <a:t>Judaism clearly recognises the problem of finding a literal and adequate description or word for God. Hence the practice of using circumlocutions such as </a:t>
            </a:r>
            <a:r>
              <a:rPr lang="en-GB" altLang="ja-JP" i="1" dirty="0"/>
              <a:t>Adonai</a:t>
            </a:r>
            <a:r>
              <a:rPr lang="en-GB" altLang="ja-JP" dirty="0"/>
              <a:t> (My Lord), </a:t>
            </a:r>
            <a:r>
              <a:rPr lang="en-GB" altLang="ja-JP" i="1" dirty="0" err="1"/>
              <a:t>HaShem</a:t>
            </a:r>
            <a:r>
              <a:rPr lang="en-GB" altLang="ja-JP" dirty="0"/>
              <a:t> (The Name), or </a:t>
            </a:r>
            <a:r>
              <a:rPr lang="en-GB" altLang="ja-JP" i="1" dirty="0" err="1"/>
              <a:t>Kadosh</a:t>
            </a:r>
            <a:r>
              <a:rPr lang="en-GB" altLang="ja-JP" i="1" dirty="0"/>
              <a:t> Israel </a:t>
            </a:r>
            <a:r>
              <a:rPr lang="en-GB" altLang="ja-JP" dirty="0"/>
              <a:t>(Holy One of Israel). Some Jews write the English word ‘God’ as ‘G-d’ for similar reasons.</a:t>
            </a:r>
          </a:p>
          <a:p>
            <a:pPr>
              <a:lnSpc>
                <a:spcPct val="100000"/>
              </a:lnSpc>
              <a:spcBef>
                <a:spcPts val="1200"/>
              </a:spcBef>
              <a:spcAft>
                <a:spcPts val="1200"/>
              </a:spcAft>
            </a:pPr>
            <a:r>
              <a:rPr lang="en-GB" altLang="ja-JP" dirty="0"/>
              <a:t>Islam has similar concerns and approaches, although most of the world’s Muslims hold that the Quran itself is uncreated and holds a special status as an eternal divine word.</a:t>
            </a:r>
          </a:p>
          <a:p>
            <a:pPr>
              <a:lnSpc>
                <a:spcPct val="100000"/>
              </a:lnSpc>
              <a:spcBef>
                <a:spcPts val="1200"/>
              </a:spcBef>
              <a:spcAft>
                <a:spcPts val="1200"/>
              </a:spcAft>
            </a:pPr>
            <a:endParaRPr lang="en-GB" altLang="ja-JP" dirty="0"/>
          </a:p>
          <a:p>
            <a:pPr>
              <a:lnSpc>
                <a:spcPct val="100000"/>
              </a:lnSpc>
              <a:spcBef>
                <a:spcPts val="600"/>
              </a:spcBef>
            </a:pPr>
            <a:endParaRPr lang="en-GB" altLang="ja-JP" dirty="0"/>
          </a:p>
          <a:p>
            <a:pPr>
              <a:lnSpc>
                <a:spcPct val="100000"/>
              </a:lnSpc>
              <a:spcAft>
                <a:spcPts val="1200"/>
              </a:spcAft>
              <a:buFont typeface="Wingdings" charset="2"/>
              <a:buNone/>
            </a:pPr>
            <a:endParaRPr lang="en-GB" altLang="en-US" dirty="0"/>
          </a:p>
          <a:p>
            <a:pPr>
              <a:lnSpc>
                <a:spcPct val="100000"/>
              </a:lnSpc>
              <a:spcAft>
                <a:spcPts val="1200"/>
              </a:spcAft>
            </a:pPr>
            <a:endParaRPr lang="en-GB" altLang="en-US" dirty="0"/>
          </a:p>
        </p:txBody>
      </p:sp>
      <p:sp>
        <p:nvSpPr>
          <p:cNvPr id="9" name="Footer Placeholder 4">
            <a:extLst>
              <a:ext uri="{FF2B5EF4-FFF2-40B4-BE49-F238E27FC236}">
                <a16:creationId xmlns:a16="http://schemas.microsoft.com/office/drawing/2014/main" id="{FD2889FD-34A6-B945-AA0F-D225ED034DB7}"/>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What is ‘God’?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a:extLst>
              <a:ext uri="{FF2B5EF4-FFF2-40B4-BE49-F238E27FC236}">
                <a16:creationId xmlns:a16="http://schemas.microsoft.com/office/drawing/2014/main" id="{0DA2D858-7918-1446-B716-A182A641D79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142F13-E68F-F24A-AF54-167474247DE3}" type="datetime4">
              <a:rPr lang="en-US" altLang="en-US" sz="900" smtClean="0">
                <a:solidFill>
                  <a:srgbClr val="002147"/>
                </a:solidFill>
              </a:rPr>
              <a:pPr/>
              <a:t>July 15, 2020</a:t>
            </a:fld>
            <a:endParaRPr lang="en-US" altLang="en-US" sz="900">
              <a:solidFill>
                <a:srgbClr val="002147"/>
              </a:solidFill>
            </a:endParaRPr>
          </a:p>
        </p:txBody>
      </p:sp>
      <p:sp>
        <p:nvSpPr>
          <p:cNvPr id="5125" name="Slide Number Placeholder 5">
            <a:extLst>
              <a:ext uri="{FF2B5EF4-FFF2-40B4-BE49-F238E27FC236}">
                <a16:creationId xmlns:a16="http://schemas.microsoft.com/office/drawing/2014/main" id="{E1F52684-26E0-1C4C-9B60-60A52CF1AF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1DF3781C-7E86-004C-AEC8-32B2ED701D7B}" type="slidenum">
              <a:rPr lang="en-US" altLang="en-US" sz="900">
                <a:solidFill>
                  <a:srgbClr val="002147"/>
                </a:solidFill>
              </a:rPr>
              <a:pPr/>
              <a:t>41</a:t>
            </a:fld>
            <a:endParaRPr lang="en-US" altLang="en-US" sz="900">
              <a:solidFill>
                <a:srgbClr val="002147"/>
              </a:solidFill>
            </a:endParaRPr>
          </a:p>
        </p:txBody>
      </p:sp>
      <p:sp>
        <p:nvSpPr>
          <p:cNvPr id="7" name="Title 1">
            <a:extLst>
              <a:ext uri="{FF2B5EF4-FFF2-40B4-BE49-F238E27FC236}">
                <a16:creationId xmlns:a16="http://schemas.microsoft.com/office/drawing/2014/main" id="{BD2ECB90-2616-FA4E-A699-BE764369EA41}"/>
              </a:ext>
            </a:extLst>
          </p:cNvPr>
          <p:cNvSpPr>
            <a:spLocks noGrp="1"/>
          </p:cNvSpPr>
          <p:nvPr>
            <p:ph type="title"/>
          </p:nvPr>
        </p:nvSpPr>
        <p:spPr>
          <a:xfrm>
            <a:off x="685800" y="287338"/>
            <a:ext cx="7772400" cy="935037"/>
          </a:xfrm>
        </p:spPr>
        <p:txBody>
          <a:bodyPr/>
          <a:lstStyle/>
          <a:p>
            <a:r>
              <a:rPr lang="en-GB" altLang="en-US" dirty="0"/>
              <a:t>The Christian “Word”</a:t>
            </a:r>
          </a:p>
        </p:txBody>
      </p:sp>
      <p:sp>
        <p:nvSpPr>
          <p:cNvPr id="8" name="Content Placeholder 2">
            <a:extLst>
              <a:ext uri="{FF2B5EF4-FFF2-40B4-BE49-F238E27FC236}">
                <a16:creationId xmlns:a16="http://schemas.microsoft.com/office/drawing/2014/main" id="{92254B3E-6EE0-F549-A6A4-65B8692F5D52}"/>
              </a:ext>
            </a:extLst>
          </p:cNvPr>
          <p:cNvSpPr>
            <a:spLocks noGrp="1"/>
          </p:cNvSpPr>
          <p:nvPr>
            <p:ph idx="1"/>
          </p:nvPr>
        </p:nvSpPr>
        <p:spPr>
          <a:xfrm>
            <a:off x="685800" y="1370806"/>
            <a:ext cx="7772400" cy="4146426"/>
          </a:xfrm>
        </p:spPr>
        <p:txBody>
          <a:bodyPr/>
          <a:lstStyle/>
          <a:p>
            <a:pPr>
              <a:lnSpc>
                <a:spcPct val="100000"/>
              </a:lnSpc>
              <a:spcBef>
                <a:spcPts val="1200"/>
              </a:spcBef>
              <a:spcAft>
                <a:spcPts val="1200"/>
              </a:spcAft>
            </a:pPr>
            <a:r>
              <a:rPr lang="en-GB" altLang="ja-JP" dirty="0"/>
              <a:t>Christianity offers a different answer, namely that there is a Word adequate for God because the Word itself is God, namely the “Son”, the perfect copy of the divine nature.</a:t>
            </a:r>
            <a:br>
              <a:rPr lang="en-GB" altLang="ja-JP" dirty="0"/>
            </a:br>
            <a:br>
              <a:rPr lang="en-GB" altLang="ja-JP" dirty="0"/>
            </a:br>
            <a:r>
              <a:rPr lang="en-GB" altLang="ja-JP" dirty="0"/>
              <a:t>The Gospel of John 1:1, “</a:t>
            </a:r>
            <a:r>
              <a:rPr lang="en-GB" altLang="ja-JP" i="1" dirty="0"/>
              <a:t>In the beginning was the Word, and the Word was with God, and the Word was God</a:t>
            </a:r>
            <a:r>
              <a:rPr lang="en-GB" altLang="ja-JP" dirty="0"/>
              <a:t>.”</a:t>
            </a:r>
          </a:p>
          <a:p>
            <a:pPr>
              <a:lnSpc>
                <a:spcPct val="100000"/>
              </a:lnSpc>
              <a:spcBef>
                <a:spcPts val="1200"/>
              </a:spcBef>
              <a:spcAft>
                <a:spcPts val="1200"/>
              </a:spcAft>
            </a:pPr>
            <a:r>
              <a:rPr lang="en-GB" altLang="ja-JP" dirty="0"/>
              <a:t>On the account, the Word, </a:t>
            </a:r>
            <a:r>
              <a:rPr lang="en-GB" altLang="ja-JP" b="1" dirty="0"/>
              <a:t>Jesus Christ </a:t>
            </a:r>
            <a:r>
              <a:rPr lang="en-GB" altLang="ja-JP" dirty="0"/>
              <a:t>(a person rather than a text), is like </a:t>
            </a:r>
            <a:r>
              <a:rPr lang="en-GB" altLang="ja-JP" b="1" dirty="0"/>
              <a:t>a bridge </a:t>
            </a:r>
            <a:r>
              <a:rPr lang="en-GB" altLang="ja-JP" dirty="0"/>
              <a:t>connecting what is human to what is divine. Also on this account, the Christian task is to gather humanity across this bridge into the divine life of heaven.</a:t>
            </a:r>
            <a:endParaRPr lang="en-GB" altLang="en-US" dirty="0"/>
          </a:p>
          <a:p>
            <a:pPr>
              <a:lnSpc>
                <a:spcPct val="100000"/>
              </a:lnSpc>
              <a:spcAft>
                <a:spcPts val="1200"/>
              </a:spcAft>
            </a:pPr>
            <a:endParaRPr lang="en-GB" altLang="en-US" dirty="0"/>
          </a:p>
        </p:txBody>
      </p:sp>
      <p:sp>
        <p:nvSpPr>
          <p:cNvPr id="9" name="Footer Placeholder 4">
            <a:extLst>
              <a:ext uri="{FF2B5EF4-FFF2-40B4-BE49-F238E27FC236}">
                <a16:creationId xmlns:a16="http://schemas.microsoft.com/office/drawing/2014/main" id="{AAC4D978-0A56-E748-AC4C-18268889B00D}"/>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What is ‘God’?</a:t>
            </a:r>
          </a:p>
        </p:txBody>
      </p:sp>
    </p:spTree>
    <p:extLst>
      <p:ext uri="{BB962C8B-B14F-4D97-AF65-F5344CB8AC3E}">
        <p14:creationId xmlns:p14="http://schemas.microsoft.com/office/powerpoint/2010/main" val="3382318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722313" y="4191000"/>
            <a:ext cx="7772400" cy="1362075"/>
          </a:xfrm>
        </p:spPr>
        <p:txBody>
          <a:bodyPr/>
          <a:lstStyle/>
          <a:p>
            <a:pPr>
              <a:defRPr/>
            </a:pPr>
            <a:r>
              <a:rPr lang="en-GB" altLang="en-US" cap="none" dirty="0"/>
              <a:t>Concluding remarks</a:t>
            </a:r>
          </a:p>
        </p:txBody>
      </p:sp>
      <p:sp>
        <p:nvSpPr>
          <p:cNvPr id="993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fld id="{538C56CE-40C4-F449-9A0D-CA78FFC6E39D}" type="datetime1">
              <a:rPr lang="en-US" altLang="en-US" sz="900">
                <a:solidFill>
                  <a:srgbClr val="002147"/>
                </a:solidFill>
              </a:rPr>
              <a:pPr>
                <a:lnSpc>
                  <a:spcPts val="1200"/>
                </a:lnSpc>
                <a:buClrTx/>
                <a:buSzTx/>
                <a:buFontTx/>
                <a:buNone/>
              </a:pPr>
              <a:t>7/15/20</a:t>
            </a:fld>
            <a:endParaRPr lang="en-US" altLang="en-US" sz="900">
              <a:solidFill>
                <a:srgbClr val="002147"/>
              </a:solidFill>
            </a:endParaRPr>
          </a:p>
        </p:txBody>
      </p:sp>
      <p:sp>
        <p:nvSpPr>
          <p:cNvPr id="99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400"/>
              </a:lnSpc>
              <a:buClr>
                <a:srgbClr val="002147"/>
              </a:buClr>
              <a:buSzPct val="80000"/>
              <a:buFont typeface="Wingdings" charset="2"/>
              <a:buChar char="§"/>
              <a:defRPr sz="2100">
                <a:solidFill>
                  <a:schemeClr val="tx1"/>
                </a:solidFill>
                <a:latin typeface="Arial" charset="0"/>
                <a:ea typeface="ＭＳ Ｐゴシック" charset="-128"/>
              </a:defRPr>
            </a:lvl1pPr>
            <a:lvl2pPr marL="742950" indent="-285750">
              <a:spcBef>
                <a:spcPct val="20000"/>
              </a:spcBef>
              <a:buClr>
                <a:srgbClr val="002147"/>
              </a:buClr>
              <a:buSzPct val="80000"/>
              <a:buFont typeface="Wingdings" charset="2"/>
              <a:buChar char="§"/>
              <a:defRPr>
                <a:solidFill>
                  <a:schemeClr val="tx1"/>
                </a:solidFill>
                <a:latin typeface="Arial" charset="0"/>
                <a:ea typeface="ＭＳ Ｐゴシック" charset="-128"/>
              </a:defRPr>
            </a:lvl2pPr>
            <a:lvl3pPr marL="1143000" indent="-228600">
              <a:spcBef>
                <a:spcPct val="20000"/>
              </a:spcBef>
              <a:buClr>
                <a:srgbClr val="002147"/>
              </a:buClr>
              <a:buSzPct val="80000"/>
              <a:buFont typeface="Wingdings" charset="2"/>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lnSpc>
                <a:spcPts val="1200"/>
              </a:lnSpc>
              <a:buClrTx/>
              <a:buSzTx/>
              <a:buFontTx/>
              <a:buNone/>
            </a:pPr>
            <a:r>
              <a:rPr lang="en-US" altLang="en-US" sz="900">
                <a:solidFill>
                  <a:srgbClr val="002147"/>
                </a:solidFill>
              </a:rPr>
              <a:t>Page </a:t>
            </a:r>
            <a:fld id="{B3ABCFE6-2D44-5F42-A39B-70E0A4927256}" type="slidenum">
              <a:rPr lang="en-US" altLang="en-US" sz="900">
                <a:solidFill>
                  <a:srgbClr val="002147"/>
                </a:solidFill>
              </a:rPr>
              <a:pPr>
                <a:lnSpc>
                  <a:spcPts val="1200"/>
                </a:lnSpc>
                <a:buClrTx/>
                <a:buSzTx/>
                <a:buFontTx/>
                <a:buNone/>
              </a:pPr>
              <a:t>42</a:t>
            </a:fld>
            <a:endParaRPr lang="en-US" altLang="en-US" sz="900">
              <a:solidFill>
                <a:srgbClr val="002147"/>
              </a:solidFill>
            </a:endParaRPr>
          </a:p>
        </p:txBody>
      </p:sp>
    </p:spTree>
    <p:extLst>
      <p:ext uri="{BB962C8B-B14F-4D97-AF65-F5344CB8AC3E}">
        <p14:creationId xmlns:p14="http://schemas.microsoft.com/office/powerpoint/2010/main" val="3282793822"/>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a:extLst>
              <a:ext uri="{FF2B5EF4-FFF2-40B4-BE49-F238E27FC236}">
                <a16:creationId xmlns:a16="http://schemas.microsoft.com/office/drawing/2014/main" id="{0DA2D858-7918-1446-B716-A182A641D79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142F13-E68F-F24A-AF54-167474247DE3}" type="datetime4">
              <a:rPr lang="en-US" altLang="en-US" sz="900" smtClean="0">
                <a:solidFill>
                  <a:srgbClr val="002147"/>
                </a:solidFill>
              </a:rPr>
              <a:pPr/>
              <a:t>July 15, 2020</a:t>
            </a:fld>
            <a:endParaRPr lang="en-US" altLang="en-US" sz="900">
              <a:solidFill>
                <a:srgbClr val="002147"/>
              </a:solidFill>
            </a:endParaRPr>
          </a:p>
        </p:txBody>
      </p:sp>
      <p:sp>
        <p:nvSpPr>
          <p:cNvPr id="5125" name="Slide Number Placeholder 5">
            <a:extLst>
              <a:ext uri="{FF2B5EF4-FFF2-40B4-BE49-F238E27FC236}">
                <a16:creationId xmlns:a16="http://schemas.microsoft.com/office/drawing/2014/main" id="{E1F52684-26E0-1C4C-9B60-60A52CF1AF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002147"/>
                </a:solidFill>
              </a:rPr>
              <a:t>Page </a:t>
            </a:r>
            <a:fld id="{1DF3781C-7E86-004C-AEC8-32B2ED701D7B}" type="slidenum">
              <a:rPr lang="en-US" altLang="en-US" sz="900">
                <a:solidFill>
                  <a:srgbClr val="002147"/>
                </a:solidFill>
              </a:rPr>
              <a:pPr/>
              <a:t>43</a:t>
            </a:fld>
            <a:endParaRPr lang="en-US" altLang="en-US" sz="900">
              <a:solidFill>
                <a:srgbClr val="002147"/>
              </a:solidFill>
            </a:endParaRPr>
          </a:p>
        </p:txBody>
      </p:sp>
      <p:sp>
        <p:nvSpPr>
          <p:cNvPr id="7" name="Title 1">
            <a:extLst>
              <a:ext uri="{FF2B5EF4-FFF2-40B4-BE49-F238E27FC236}">
                <a16:creationId xmlns:a16="http://schemas.microsoft.com/office/drawing/2014/main" id="{BD2ECB90-2616-FA4E-A699-BE764369EA41}"/>
              </a:ext>
            </a:extLst>
          </p:cNvPr>
          <p:cNvSpPr>
            <a:spLocks noGrp="1"/>
          </p:cNvSpPr>
          <p:nvPr>
            <p:ph type="title"/>
          </p:nvPr>
        </p:nvSpPr>
        <p:spPr>
          <a:xfrm>
            <a:off x="685800" y="287338"/>
            <a:ext cx="7772400" cy="935037"/>
          </a:xfrm>
        </p:spPr>
        <p:txBody>
          <a:bodyPr/>
          <a:lstStyle/>
          <a:p>
            <a:r>
              <a:rPr lang="en-GB" altLang="en-US" dirty="0"/>
              <a:t>Concluding remarks</a:t>
            </a:r>
          </a:p>
        </p:txBody>
      </p:sp>
      <p:sp>
        <p:nvSpPr>
          <p:cNvPr id="8" name="Content Placeholder 2">
            <a:extLst>
              <a:ext uri="{FF2B5EF4-FFF2-40B4-BE49-F238E27FC236}">
                <a16:creationId xmlns:a16="http://schemas.microsoft.com/office/drawing/2014/main" id="{92254B3E-6EE0-F549-A6A4-65B8692F5D52}"/>
              </a:ext>
            </a:extLst>
          </p:cNvPr>
          <p:cNvSpPr>
            <a:spLocks noGrp="1"/>
          </p:cNvSpPr>
          <p:nvPr>
            <p:ph idx="1"/>
          </p:nvPr>
        </p:nvSpPr>
        <p:spPr>
          <a:xfrm>
            <a:off x="685800" y="1370806"/>
            <a:ext cx="7772400" cy="4146426"/>
          </a:xfrm>
        </p:spPr>
        <p:txBody>
          <a:bodyPr/>
          <a:lstStyle/>
          <a:p>
            <a:pPr>
              <a:lnSpc>
                <a:spcPct val="100000"/>
              </a:lnSpc>
              <a:spcBef>
                <a:spcPts val="1200"/>
              </a:spcBef>
              <a:spcAft>
                <a:spcPts val="1200"/>
              </a:spcAft>
            </a:pPr>
            <a:r>
              <a:rPr lang="en-GB" altLang="ja-JP" dirty="0"/>
              <a:t>The question of God is clearly important, not least as it is interwoven with the meaning of our own lives and especially in the face of personal death and ultimate cosmic death.</a:t>
            </a:r>
          </a:p>
          <a:p>
            <a:pPr>
              <a:lnSpc>
                <a:spcPct val="100000"/>
              </a:lnSpc>
              <a:spcBef>
                <a:spcPts val="1200"/>
              </a:spcBef>
              <a:spcAft>
                <a:spcPts val="1200"/>
              </a:spcAft>
            </a:pPr>
            <a:r>
              <a:rPr lang="en-GB" altLang="ja-JP" dirty="0"/>
              <a:t>Belief in God is extremely widespread and may be natural for human beings. Societies, including atheist ones, have also typically been organised around divine or quasi-divine figures with official worship and buildings. Moreover, philosophical enquiry leads towards belief in at least a First Cause.</a:t>
            </a:r>
          </a:p>
          <a:p>
            <a:pPr>
              <a:lnSpc>
                <a:spcPct val="100000"/>
              </a:lnSpc>
              <a:spcBef>
                <a:spcPts val="1200"/>
              </a:spcBef>
              <a:spcAft>
                <a:spcPts val="1200"/>
              </a:spcAft>
            </a:pPr>
            <a:r>
              <a:rPr lang="en-GB" altLang="ja-JP" dirty="0"/>
              <a:t>The really important question may not be the existence of God but the meaning of and appropriate words for ‘God’.</a:t>
            </a:r>
          </a:p>
          <a:p>
            <a:pPr>
              <a:lnSpc>
                <a:spcPct val="100000"/>
              </a:lnSpc>
              <a:spcBef>
                <a:spcPts val="1200"/>
              </a:spcBef>
              <a:spcAft>
                <a:spcPts val="1200"/>
              </a:spcAft>
            </a:pPr>
            <a:endParaRPr lang="en-GB" altLang="en-US" dirty="0"/>
          </a:p>
          <a:p>
            <a:pPr>
              <a:lnSpc>
                <a:spcPct val="100000"/>
              </a:lnSpc>
              <a:spcAft>
                <a:spcPts val="1200"/>
              </a:spcAft>
            </a:pPr>
            <a:endParaRPr lang="en-GB" altLang="en-US" dirty="0"/>
          </a:p>
        </p:txBody>
      </p:sp>
    </p:spTree>
    <p:extLst>
      <p:ext uri="{BB962C8B-B14F-4D97-AF65-F5344CB8AC3E}">
        <p14:creationId xmlns:p14="http://schemas.microsoft.com/office/powerpoint/2010/main" val="3965630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86722" name="Text Box 2">
            <a:extLst>
              <a:ext uri="{FF2B5EF4-FFF2-40B4-BE49-F238E27FC236}">
                <a16:creationId xmlns:a16="http://schemas.microsoft.com/office/drawing/2014/main" id="{D4059949-9CD1-B147-BFA1-A23D47E8F67B}"/>
              </a:ext>
            </a:extLst>
          </p:cNvPr>
          <p:cNvSpPr txBox="1">
            <a:spLocks noChangeArrowheads="1"/>
          </p:cNvSpPr>
          <p:nvPr/>
        </p:nvSpPr>
        <p:spPr bwMode="auto">
          <a:xfrm>
            <a:off x="3503613" y="63087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86723" name="Text Box 3">
            <a:extLst>
              <a:ext uri="{FF2B5EF4-FFF2-40B4-BE49-F238E27FC236}">
                <a16:creationId xmlns:a16="http://schemas.microsoft.com/office/drawing/2014/main" id="{886AFC15-541F-B84E-9E4E-136C1DBDE613}"/>
              </a:ext>
            </a:extLst>
          </p:cNvPr>
          <p:cNvSpPr txBox="1">
            <a:spLocks noChangeArrowheads="1"/>
          </p:cNvSpPr>
          <p:nvPr/>
        </p:nvSpPr>
        <p:spPr bwMode="auto">
          <a:xfrm>
            <a:off x="179388" y="4941888"/>
            <a:ext cx="8582025" cy="153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i="0" u="none" strike="noStrike" kern="1200" cap="none" spc="0" normalizeH="0" baseline="0" noProof="0" dirty="0">
                <a:ln>
                  <a:noFill/>
                </a:ln>
                <a:solidFill>
                  <a:srgbClr val="FFFFCC"/>
                </a:solidFill>
                <a:effectLst/>
                <a:uLnTx/>
                <a:uFillTx/>
                <a:latin typeface="Arial" panose="020B0604020202020204" pitchFamily="34" charset="0"/>
                <a:ea typeface="ＭＳ Ｐゴシック" panose="020B0600070205080204" pitchFamily="34" charset="-128"/>
                <a:cs typeface="Arial" panose="020B0604020202020204" pitchFamily="34" charset="0"/>
              </a:rPr>
              <a:t>Beloved, we are God's children now; </a:t>
            </a:r>
            <a:br>
              <a:rPr kumimoji="0" lang="en-US" altLang="en-US" sz="2000" i="0" u="none" strike="noStrike" kern="1200" cap="none" spc="0" normalizeH="0" baseline="0" noProof="0" dirty="0">
                <a:ln>
                  <a:noFill/>
                </a:ln>
                <a:solidFill>
                  <a:srgbClr val="FFFFCC"/>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altLang="en-US" sz="2000" i="0" u="none" strike="noStrike" kern="1200" cap="none" spc="0" normalizeH="0" baseline="0" noProof="0" dirty="0">
                <a:ln>
                  <a:noFill/>
                </a:ln>
                <a:solidFill>
                  <a:srgbClr val="FFFFCC"/>
                </a:solidFill>
                <a:effectLst/>
                <a:uLnTx/>
                <a:uFillTx/>
                <a:latin typeface="Arial" panose="020B0604020202020204" pitchFamily="34" charset="0"/>
                <a:ea typeface="ＭＳ Ｐゴシック" panose="020B0600070205080204" pitchFamily="34" charset="-128"/>
                <a:cs typeface="Arial" panose="020B0604020202020204" pitchFamily="34" charset="0"/>
              </a:rPr>
              <a:t>it does not yet appear what we shall be, </a:t>
            </a:r>
            <a:br>
              <a:rPr kumimoji="0" lang="en-US" altLang="en-US" sz="2000" i="0" u="none" strike="noStrike" kern="1200" cap="none" spc="0" normalizeH="0" baseline="0" noProof="0" dirty="0">
                <a:ln>
                  <a:noFill/>
                </a:ln>
                <a:solidFill>
                  <a:srgbClr val="FFFFCC"/>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altLang="en-US" sz="2000" i="0" u="none" strike="noStrike" kern="1200" cap="none" spc="0" normalizeH="0" baseline="0" noProof="0" dirty="0">
                <a:ln>
                  <a:noFill/>
                </a:ln>
                <a:solidFill>
                  <a:srgbClr val="FFFFCC"/>
                </a:solidFill>
                <a:effectLst/>
                <a:uLnTx/>
                <a:uFillTx/>
                <a:latin typeface="Arial" panose="020B0604020202020204" pitchFamily="34" charset="0"/>
                <a:ea typeface="ＭＳ Ｐゴシック" panose="020B0600070205080204" pitchFamily="34" charset="-128"/>
                <a:cs typeface="Arial" panose="020B0604020202020204" pitchFamily="34" charset="0"/>
              </a:rPr>
              <a:t>but we know that when he appears we shall be like him, </a:t>
            </a:r>
            <a:br>
              <a:rPr kumimoji="0" lang="en-US" altLang="en-US" sz="2000" i="0" u="none" strike="noStrike" kern="1200" cap="none" spc="0" normalizeH="0" baseline="0" noProof="0" dirty="0">
                <a:ln>
                  <a:noFill/>
                </a:ln>
                <a:solidFill>
                  <a:srgbClr val="FFFFCC"/>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altLang="en-US" sz="2000" i="0" u="none" strike="noStrike" kern="1200" cap="none" spc="0" normalizeH="0" baseline="0" noProof="0" dirty="0">
                <a:ln>
                  <a:noFill/>
                </a:ln>
                <a:solidFill>
                  <a:srgbClr val="FFFFCC"/>
                </a:solidFill>
                <a:effectLst/>
                <a:uLnTx/>
                <a:uFillTx/>
                <a:latin typeface="Arial" panose="020B0604020202020204" pitchFamily="34" charset="0"/>
                <a:ea typeface="ＭＳ Ｐゴシック" panose="020B0600070205080204" pitchFamily="34" charset="-128"/>
                <a:cs typeface="Arial" panose="020B0604020202020204" pitchFamily="34" charset="0"/>
              </a:rPr>
              <a:t>for we shall see him as he is.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CC"/>
                </a:solidFill>
                <a:effectLst/>
                <a:uLnTx/>
                <a:uFillTx/>
                <a:latin typeface="Arial" panose="020B0604020202020204" pitchFamily="34" charset="0"/>
                <a:ea typeface="ＭＳ Ｐゴシック" panose="020B0600070205080204" pitchFamily="34" charset="-128"/>
                <a:cs typeface="Arial" panose="020B0604020202020204" pitchFamily="34" charset="0"/>
              </a:rPr>
              <a:t>1 John 3:2</a:t>
            </a:r>
          </a:p>
        </p:txBody>
      </p:sp>
      <p:sp>
        <p:nvSpPr>
          <p:cNvPr id="286724" name="Rectangle 4">
            <a:extLst>
              <a:ext uri="{FF2B5EF4-FFF2-40B4-BE49-F238E27FC236}">
                <a16:creationId xmlns:a16="http://schemas.microsoft.com/office/drawing/2014/main" id="{D93B689F-FCD7-7540-A87D-5F8CAB8BCD1E}"/>
              </a:ext>
            </a:extLst>
          </p:cNvPr>
          <p:cNvSpPr>
            <a:spLocks noChangeArrowheads="1"/>
          </p:cNvSpPr>
          <p:nvPr/>
        </p:nvSpPr>
        <p:spPr bwMode="auto">
          <a:xfrm>
            <a:off x="685800" y="485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3600" dirty="0">
                <a:solidFill>
                  <a:srgbClr val="FFFFFF"/>
                </a:solidFill>
                <a:cs typeface="Arial" panose="020B0604020202020204" pitchFamily="34" charset="0"/>
              </a:rPr>
              <a:t>One</a:t>
            </a:r>
            <a:r>
              <a:rPr kumimoji="0" lang="en-US" altLang="en-US" sz="3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 Vision of Heaven with God</a:t>
            </a:r>
            <a:endParaRPr kumimoji="0" lang="en-US" altLang="en-US" sz="3600" b="0" i="1"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196526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123" name="Date Placeholder 3">
            <a:extLst>
              <a:ext uri="{FF2B5EF4-FFF2-40B4-BE49-F238E27FC236}">
                <a16:creationId xmlns:a16="http://schemas.microsoft.com/office/drawing/2014/main" id="{0DA2D858-7918-1446-B716-A182A641D79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fld id="{29142F13-E68F-F24A-AF54-167474247DE3}" type="datetime4">
              <a:rPr kumimoji="0" lang="en-US" altLang="en-US" sz="900" b="0" i="0" u="none" strike="noStrike" kern="1200" cap="none" spc="0" normalizeH="0" baseline="0" noProof="0" smtClean="0">
                <a:ln>
                  <a:noFill/>
                </a:ln>
                <a:solidFill>
                  <a:srgbClr val="002147"/>
                </a:solidFill>
                <a:effectLst/>
                <a:uLnTx/>
                <a:uFillTx/>
                <a:latin typeface="Arial" panose="020B0604020202020204" pitchFamily="34" charset="0"/>
                <a:ea typeface="ＭＳ Ｐゴシック" panose="020B0600070205080204" pitchFamily="34" charset="-128"/>
              </a:rPr>
              <a:pPr marL="0" marR="0" lvl="0" indent="0" algn="l" defTabSz="914400" rtl="0" eaLnBrk="0" fontAlgn="base" latinLnBrk="0" hangingPunct="0">
                <a:lnSpc>
                  <a:spcPts val="1200"/>
                </a:lnSpc>
                <a:spcBef>
                  <a:spcPct val="0"/>
                </a:spcBef>
                <a:spcAft>
                  <a:spcPct val="0"/>
                </a:spcAft>
                <a:buClrTx/>
                <a:buSzTx/>
                <a:buFontTx/>
                <a:buNone/>
                <a:tabLst/>
                <a:defRPr/>
              </a:pPr>
              <a:t>July 15, 2020</a:t>
            </a:fld>
            <a:endParaRPr kumimoji="0" lang="en-US" altLang="en-US" sz="900" b="0" i="0" u="none" strike="noStrike" kern="1200" cap="none" spc="0" normalizeH="0" baseline="0" noProof="0">
              <a:ln>
                <a:noFill/>
              </a:ln>
              <a:solidFill>
                <a:srgbClr val="002147"/>
              </a:solidFill>
              <a:effectLst/>
              <a:uLnTx/>
              <a:uFillTx/>
              <a:latin typeface="Arial" panose="020B0604020202020204" pitchFamily="34" charset="0"/>
              <a:ea typeface="ＭＳ Ｐゴシック" panose="020B0600070205080204" pitchFamily="34" charset="-128"/>
            </a:endParaRPr>
          </a:p>
        </p:txBody>
      </p:sp>
      <p:sp>
        <p:nvSpPr>
          <p:cNvPr id="5125" name="Slide Number Placeholder 5">
            <a:extLst>
              <a:ext uri="{FF2B5EF4-FFF2-40B4-BE49-F238E27FC236}">
                <a16:creationId xmlns:a16="http://schemas.microsoft.com/office/drawing/2014/main" id="{E1F52684-26E0-1C4C-9B60-60A52CF1AF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147"/>
                </a:solidFill>
                <a:effectLst/>
                <a:uLnTx/>
                <a:uFillTx/>
                <a:latin typeface="Arial" panose="020B0604020202020204" pitchFamily="34" charset="0"/>
                <a:ea typeface="ＭＳ Ｐゴシック" panose="020B0600070205080204" pitchFamily="34" charset="-128"/>
              </a:rPr>
              <a:t>Page </a:t>
            </a:r>
            <a:fld id="{1DF3781C-7E86-004C-AEC8-32B2ED701D7B}" type="slidenum">
              <a:rPr kumimoji="0" lang="en-US" altLang="en-US" sz="900" b="0" i="0" u="none" strike="noStrike" kern="1200" cap="none" spc="0" normalizeH="0" baseline="0" noProof="0">
                <a:ln>
                  <a:noFill/>
                </a:ln>
                <a:solidFill>
                  <a:srgbClr val="002147"/>
                </a:solidFill>
                <a:effectLst/>
                <a:uLnTx/>
                <a:uFillTx/>
                <a:latin typeface="Arial" panose="020B0604020202020204" pitchFamily="34" charset="0"/>
                <a:ea typeface="ＭＳ Ｐゴシック" panose="020B0600070205080204" pitchFamily="34" charset="-128"/>
              </a:rPr>
              <a:pPr marL="0" marR="0" lvl="0" indent="0" algn="l" defTabSz="914400" rtl="0" eaLnBrk="0" fontAlgn="base" latinLnBrk="0" hangingPunct="0">
                <a:lnSpc>
                  <a:spcPts val="1200"/>
                </a:lnSpc>
                <a:spcBef>
                  <a:spcPct val="0"/>
                </a:spcBef>
                <a:spcAft>
                  <a:spcPct val="0"/>
                </a:spcAft>
                <a:buClrTx/>
                <a:buSzTx/>
                <a:buFontTx/>
                <a:buNone/>
                <a:tabLst/>
                <a:defRPr/>
              </a:pPr>
              <a:t>45</a:t>
            </a:fld>
            <a:endParaRPr kumimoji="0" lang="en-US" altLang="en-US" sz="900" b="0" i="0" u="none" strike="noStrike" kern="1200" cap="none" spc="0" normalizeH="0" baseline="0" noProof="0">
              <a:ln>
                <a:noFill/>
              </a:ln>
              <a:solidFill>
                <a:srgbClr val="002147"/>
              </a:solidFill>
              <a:effectLst/>
              <a:uLnTx/>
              <a:uFillTx/>
              <a:latin typeface="Arial" panose="020B0604020202020204" pitchFamily="34" charset="0"/>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044B0656-C30F-5E40-A854-1D147CA1EE5A}"/>
              </a:ext>
            </a:extLst>
          </p:cNvPr>
          <p:cNvSpPr>
            <a:spLocks noGrp="1"/>
          </p:cNvSpPr>
          <p:nvPr>
            <p:ph idx="1"/>
          </p:nvPr>
        </p:nvSpPr>
        <p:spPr>
          <a:xfrm>
            <a:off x="685800" y="3789040"/>
            <a:ext cx="7772400" cy="1837060"/>
          </a:xfrm>
        </p:spPr>
        <p:txBody>
          <a:bodyPr/>
          <a:lstStyle/>
          <a:p>
            <a:pPr marL="0" indent="0" algn="ctr">
              <a:buNone/>
            </a:pPr>
            <a:r>
              <a:rPr lang="en-US" sz="1800" dirty="0"/>
              <a:t>This publication was made possible through the support of a grant from Templeton World Charity Foundation, Inc. The opinions expressed in this publication are those of the authors and do not necessarily reflect the views of Templeton World Charity Foundation, Inc.</a:t>
            </a:r>
          </a:p>
        </p:txBody>
      </p:sp>
      <p:pic>
        <p:nvPicPr>
          <p:cNvPr id="4" name="Picture 3" descr="A picture containing drawing&#10;&#10;Description automatically generated">
            <a:extLst>
              <a:ext uri="{FF2B5EF4-FFF2-40B4-BE49-F238E27FC236}">
                <a16:creationId xmlns:a16="http://schemas.microsoft.com/office/drawing/2014/main" id="{2B683215-8AB9-A745-90FE-86DEC9C12F6B}"/>
              </a:ext>
            </a:extLst>
          </p:cNvPr>
          <p:cNvPicPr>
            <a:picLocks noChangeAspect="1"/>
          </p:cNvPicPr>
          <p:nvPr/>
        </p:nvPicPr>
        <p:blipFill>
          <a:blip r:embed="rId2"/>
          <a:stretch>
            <a:fillRect/>
          </a:stretch>
        </p:blipFill>
        <p:spPr>
          <a:xfrm>
            <a:off x="2631564" y="1251252"/>
            <a:ext cx="3880871" cy="2021721"/>
          </a:xfrm>
          <a:prstGeom prst="rect">
            <a:avLst/>
          </a:prstGeom>
        </p:spPr>
      </p:pic>
    </p:spTree>
    <p:extLst>
      <p:ext uri="{BB962C8B-B14F-4D97-AF65-F5344CB8AC3E}">
        <p14:creationId xmlns:p14="http://schemas.microsoft.com/office/powerpoint/2010/main" val="279067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GB" altLang="en-US" dirty="0"/>
              <a:t>Monotheistic responses</a:t>
            </a:r>
          </a:p>
        </p:txBody>
      </p:sp>
      <p:sp>
        <p:nvSpPr>
          <p:cNvPr id="160770" name="Content Placeholder 2"/>
          <p:cNvSpPr>
            <a:spLocks noGrp="1"/>
          </p:cNvSpPr>
          <p:nvPr>
            <p:ph idx="1"/>
          </p:nvPr>
        </p:nvSpPr>
        <p:spPr>
          <a:xfrm>
            <a:off x="685800" y="1196752"/>
            <a:ext cx="7631113" cy="4114800"/>
          </a:xfrm>
        </p:spPr>
        <p:txBody>
          <a:bodyPr/>
          <a:lstStyle/>
          <a:p>
            <a:pPr>
              <a:lnSpc>
                <a:spcPct val="100000"/>
              </a:lnSpc>
              <a:spcAft>
                <a:spcPts val="1200"/>
              </a:spcAft>
            </a:pPr>
            <a:r>
              <a:rPr lang="en-GB" altLang="en-US" dirty="0"/>
              <a:t>For </a:t>
            </a:r>
            <a:r>
              <a:rPr lang="en-GB" altLang="en-US" b="1" dirty="0"/>
              <a:t>Rabbinic Judaism</a:t>
            </a:r>
            <a:r>
              <a:rPr lang="en-GB" altLang="en-US" dirty="0"/>
              <a:t>, God is, YHWH, El ("God"), </a:t>
            </a:r>
            <a:r>
              <a:rPr lang="en-GB" altLang="en-US" dirty="0" err="1"/>
              <a:t>Eloah</a:t>
            </a:r>
            <a:r>
              <a:rPr lang="en-GB" altLang="en-US" dirty="0"/>
              <a:t> ("God"), Elohim ("Gods”, but with a singular verb), Shaddai (“Almighty"), </a:t>
            </a:r>
            <a:r>
              <a:rPr lang="en-GB" altLang="en-US" dirty="0" err="1"/>
              <a:t>Ehyeh</a:t>
            </a:r>
            <a:r>
              <a:rPr lang="en-GB" altLang="en-US" dirty="0"/>
              <a:t> ("I Am"), and </a:t>
            </a:r>
            <a:r>
              <a:rPr lang="en-GB" altLang="en-US" dirty="0" err="1"/>
              <a:t>Tzevaot</a:t>
            </a:r>
            <a:r>
              <a:rPr lang="en-GB" altLang="en-US" dirty="0"/>
              <a:t> ("[of] Hosts").</a:t>
            </a:r>
          </a:p>
          <a:p>
            <a:pPr>
              <a:lnSpc>
                <a:spcPct val="100000"/>
              </a:lnSpc>
              <a:spcAft>
                <a:spcPts val="1200"/>
              </a:spcAft>
            </a:pPr>
            <a:r>
              <a:rPr lang="en-GB" altLang="en-US" b="1" dirty="0"/>
              <a:t>Christianity</a:t>
            </a:r>
            <a:r>
              <a:rPr lang="en-GB" altLang="en-US" dirty="0"/>
              <a:t> adds names associated with the revelation of the Trinity as One God who is Three Persons: the Father, the Son, and the Holy Spirit. The Son, ‘</a:t>
            </a:r>
            <a:r>
              <a:rPr lang="en-GB" altLang="en-US" b="1" dirty="0"/>
              <a:t>Jesus</a:t>
            </a:r>
            <a:r>
              <a:rPr lang="en-GB" altLang="en-US" dirty="0"/>
              <a:t>’ (the root of which refers to salvation) is also called ‘</a:t>
            </a:r>
            <a:r>
              <a:rPr lang="en-GB" altLang="en-US" b="1" dirty="0"/>
              <a:t>Christ</a:t>
            </a:r>
            <a:r>
              <a:rPr lang="en-GB" altLang="en-US" dirty="0"/>
              <a:t>’, the anointed one. </a:t>
            </a:r>
          </a:p>
          <a:p>
            <a:pPr>
              <a:lnSpc>
                <a:spcPct val="100000"/>
              </a:lnSpc>
              <a:spcAft>
                <a:spcPts val="1200"/>
              </a:spcAft>
            </a:pPr>
            <a:r>
              <a:rPr lang="en-GB" altLang="en-US" b="1" dirty="0"/>
              <a:t>Islam</a:t>
            </a:r>
            <a:r>
              <a:rPr lang="en-GB" altLang="en-US" dirty="0"/>
              <a:t> refers to ‘ninety-nine Names of God’ (Bukhari 8.75.419) denoting characteristic actions or attributes of God, such as the All-Compassionate (</a:t>
            </a:r>
            <a:r>
              <a:rPr lang="en-GB" altLang="en-US" dirty="0" err="1"/>
              <a:t>Ar-Rahmaan</a:t>
            </a:r>
            <a:r>
              <a:rPr lang="en-GB" altLang="en-US" dirty="0"/>
              <a:t>), the Most Merciful (</a:t>
            </a:r>
            <a:r>
              <a:rPr lang="en-GB" altLang="en-US" dirty="0" err="1"/>
              <a:t>Ar</a:t>
            </a:r>
            <a:r>
              <a:rPr lang="en-GB" altLang="en-US" dirty="0"/>
              <a:t>-Raheem), and the Possessor of Supreme Power (al-</a:t>
            </a:r>
            <a:r>
              <a:rPr lang="en-GB" altLang="en-US" dirty="0" err="1"/>
              <a:t>Maalik</a:t>
            </a:r>
            <a:r>
              <a:rPr lang="en-GB" altLang="en-US" dirty="0"/>
              <a:t>).</a:t>
            </a:r>
          </a:p>
          <a:p>
            <a:pPr>
              <a:lnSpc>
                <a:spcPct val="100000"/>
              </a:lnSpc>
              <a:spcAft>
                <a:spcPts val="1200"/>
              </a:spcAft>
            </a:pPr>
            <a:endParaRPr lang="en-GB" altLang="en-US" dirty="0"/>
          </a:p>
        </p:txBody>
      </p:sp>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8E98C45-A649-9642-B8BE-7BD20E9E1C1A}" type="datetime1">
              <a:rPr lang="en-US" altLang="en-US" sz="900">
                <a:solidFill>
                  <a:srgbClr val="002147"/>
                </a:solidFill>
              </a:rPr>
              <a:pPr/>
              <a:t>7/15/20</a:t>
            </a:fld>
            <a:endParaRPr lang="en-US" altLang="en-US" sz="900">
              <a:solidFill>
                <a:srgbClr val="002147"/>
              </a:solidFill>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8A013457-C026-4148-ACE8-C0D53A95F321}" type="slidenum">
              <a:rPr lang="en-US" altLang="en-US" sz="900">
                <a:solidFill>
                  <a:srgbClr val="002147"/>
                </a:solidFill>
              </a:rPr>
              <a:pPr/>
              <a:t>5</a:t>
            </a:fld>
            <a:endParaRPr lang="en-US" altLang="en-US" sz="900">
              <a:solidFill>
                <a:srgbClr val="002147"/>
              </a:solidFill>
            </a:endParaRPr>
          </a:p>
        </p:txBody>
      </p:sp>
      <p:sp>
        <p:nvSpPr>
          <p:cNvPr id="7" name="Footer Placeholder 4">
            <a:extLst>
              <a:ext uri="{FF2B5EF4-FFF2-40B4-BE49-F238E27FC236}">
                <a16:creationId xmlns:a16="http://schemas.microsoft.com/office/drawing/2014/main" id="{1C6E1691-2AC2-4B43-BDB5-CB925D1B1262}"/>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What is ‘God’?</a:t>
            </a:r>
          </a:p>
        </p:txBody>
      </p:sp>
    </p:spTree>
    <p:extLst>
      <p:ext uri="{BB962C8B-B14F-4D97-AF65-F5344CB8AC3E}">
        <p14:creationId xmlns:p14="http://schemas.microsoft.com/office/powerpoint/2010/main" val="25863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GB" altLang="en-US" dirty="0"/>
              <a:t>Philosophers and theologians</a:t>
            </a:r>
          </a:p>
        </p:txBody>
      </p:sp>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8E98C45-A649-9642-B8BE-7BD20E9E1C1A}" type="datetime1">
              <a:rPr lang="en-US" altLang="en-US" sz="900">
                <a:solidFill>
                  <a:srgbClr val="002147"/>
                </a:solidFill>
              </a:rPr>
              <a:pPr/>
              <a:t>7/15/20</a:t>
            </a:fld>
            <a:endParaRPr lang="en-US" altLang="en-US" sz="900">
              <a:solidFill>
                <a:srgbClr val="002147"/>
              </a:solidFill>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8A013457-C026-4148-ACE8-C0D53A95F321}" type="slidenum">
              <a:rPr lang="en-US" altLang="en-US" sz="900">
                <a:solidFill>
                  <a:srgbClr val="002147"/>
                </a:solidFill>
              </a:rPr>
              <a:pPr/>
              <a:t>6</a:t>
            </a:fld>
            <a:endParaRPr lang="en-US" altLang="en-US" sz="900">
              <a:solidFill>
                <a:srgbClr val="002147"/>
              </a:solidFill>
            </a:endParaRPr>
          </a:p>
        </p:txBody>
      </p:sp>
      <p:graphicFrame>
        <p:nvGraphicFramePr>
          <p:cNvPr id="3" name="Table 2">
            <a:extLst>
              <a:ext uri="{FF2B5EF4-FFF2-40B4-BE49-F238E27FC236}">
                <a16:creationId xmlns:a16="http://schemas.microsoft.com/office/drawing/2014/main" id="{67DEF87E-CBE2-824F-87C2-44E4B3ABA02D}"/>
              </a:ext>
            </a:extLst>
          </p:cNvPr>
          <p:cNvGraphicFramePr>
            <a:graphicFrameLocks noGrp="1"/>
          </p:cNvGraphicFramePr>
          <p:nvPr>
            <p:extLst>
              <p:ext uri="{D42A27DB-BD31-4B8C-83A1-F6EECF244321}">
                <p14:modId xmlns:p14="http://schemas.microsoft.com/office/powerpoint/2010/main" val="4114120842"/>
              </p:ext>
            </p:extLst>
          </p:nvPr>
        </p:nvGraphicFramePr>
        <p:xfrm>
          <a:off x="686002" y="908720"/>
          <a:ext cx="7561263" cy="4458337"/>
        </p:xfrm>
        <a:graphic>
          <a:graphicData uri="http://schemas.openxmlformats.org/drawingml/2006/table">
            <a:tbl>
              <a:tblPr/>
              <a:tblGrid>
                <a:gridCol w="2024541">
                  <a:extLst>
                    <a:ext uri="{9D8B030D-6E8A-4147-A177-3AD203B41FA5}">
                      <a16:colId xmlns:a16="http://schemas.microsoft.com/office/drawing/2014/main" val="1833865817"/>
                    </a:ext>
                  </a:extLst>
                </a:gridCol>
                <a:gridCol w="5536722">
                  <a:extLst>
                    <a:ext uri="{9D8B030D-6E8A-4147-A177-3AD203B41FA5}">
                      <a16:colId xmlns:a16="http://schemas.microsoft.com/office/drawing/2014/main" val="2779655661"/>
                    </a:ext>
                  </a:extLst>
                </a:gridCol>
              </a:tblGrid>
              <a:tr h="433388">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0" i="0" u="sng" strike="noStrike" cap="none" normalizeH="0" baseline="0" dirty="0">
                          <a:ln>
                            <a:noFill/>
                          </a:ln>
                          <a:solidFill>
                            <a:schemeClr val="tx1"/>
                          </a:solidFill>
                          <a:effectLst/>
                          <a:latin typeface="+mn-lt"/>
                        </a:rPr>
                        <a:t>Philosopher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0" i="0" u="sng" strike="noStrike" kern="1200" cap="none" normalizeH="0" baseline="0" dirty="0">
                          <a:ln>
                            <a:noFill/>
                          </a:ln>
                          <a:solidFill>
                            <a:schemeClr val="tx1"/>
                          </a:solidFill>
                          <a:effectLst/>
                          <a:latin typeface="+mn-lt"/>
                          <a:ea typeface="+mn-ea"/>
                          <a:cs typeface="+mn-cs"/>
                        </a:rPr>
                        <a:t>Citation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5351355"/>
                  </a:ext>
                </a:extLst>
              </a:tr>
              <a:tr h="1528763">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1" i="0" u="none" strike="noStrike" cap="none" normalizeH="0" baseline="0" dirty="0">
                          <a:ln>
                            <a:noFill/>
                          </a:ln>
                          <a:solidFill>
                            <a:schemeClr val="tx1"/>
                          </a:solidFill>
                          <a:effectLst/>
                          <a:latin typeface="+mn-lt"/>
                        </a:rPr>
                        <a:t>Plato</a:t>
                      </a:r>
                      <a:br>
                        <a:rPr kumimoji="0" lang="en-US" altLang="en-US" sz="1800" b="0" i="0" u="none" strike="noStrike" cap="none" normalizeH="0" baseline="0" dirty="0">
                          <a:ln>
                            <a:noFill/>
                          </a:ln>
                          <a:solidFill>
                            <a:schemeClr val="tx1"/>
                          </a:solidFill>
                          <a:effectLst/>
                          <a:latin typeface="+mn-lt"/>
                        </a:rPr>
                      </a:br>
                      <a:r>
                        <a:rPr kumimoji="0" lang="en-US" altLang="en-US" sz="1800" b="0" i="1" u="none" strike="noStrike" cap="none" normalizeH="0" baseline="0" dirty="0">
                          <a:ln>
                            <a:noFill/>
                          </a:ln>
                          <a:solidFill>
                            <a:schemeClr val="tx1"/>
                          </a:solidFill>
                          <a:effectLst/>
                          <a:latin typeface="+mn-lt"/>
                        </a:rPr>
                        <a:t>Timaeus</a:t>
                      </a:r>
                      <a:r>
                        <a:rPr kumimoji="0" lang="en-US" altLang="en-US" sz="1800" b="0" i="0" u="none" strike="noStrike" cap="none" normalizeH="0" baseline="0" dirty="0">
                          <a:ln>
                            <a:noFill/>
                          </a:ln>
                          <a:solidFill>
                            <a:schemeClr val="tx1"/>
                          </a:solidFill>
                          <a:effectLst/>
                          <a:latin typeface="+mn-lt"/>
                        </a:rPr>
                        <a:t>, 30a</a:t>
                      </a:r>
                      <a:br>
                        <a:rPr kumimoji="0" lang="en-US" altLang="en-US" sz="1800" b="0" i="0" u="none" strike="noStrike" cap="none" normalizeH="0" baseline="0" dirty="0">
                          <a:ln>
                            <a:noFill/>
                          </a:ln>
                          <a:solidFill>
                            <a:schemeClr val="tx1"/>
                          </a:solidFill>
                          <a:effectLst/>
                          <a:latin typeface="+mn-lt"/>
                        </a:rPr>
                      </a:br>
                      <a:endParaRPr kumimoji="0" lang="en-US" altLang="en-US" sz="1800" b="0"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0" i="0" u="none" strike="noStrike" cap="none" normalizeH="0" baseline="0" dirty="0">
                          <a:ln>
                            <a:noFill/>
                          </a:ln>
                          <a:solidFill>
                            <a:schemeClr val="tx1"/>
                          </a:solidFill>
                          <a:effectLst/>
                          <a:latin typeface="+mn-lt"/>
                        </a:rPr>
                        <a:t>THE GOD (</a:t>
                      </a:r>
                      <a:r>
                        <a:rPr kumimoji="0" lang="en-US" altLang="en-US" sz="1800" b="0" i="1" u="none" strike="noStrike" cap="none" normalizeH="0" baseline="0" dirty="0">
                          <a:ln>
                            <a:noFill/>
                          </a:ln>
                          <a:solidFill>
                            <a:schemeClr val="tx1"/>
                          </a:solidFill>
                          <a:effectLst/>
                          <a:latin typeface="+mn-lt"/>
                        </a:rPr>
                        <a:t>ho </a:t>
                      </a:r>
                      <a:r>
                        <a:rPr kumimoji="0" lang="en-US" altLang="en-US" sz="1800" b="0" i="1" u="none" strike="noStrike" cap="none" normalizeH="0" baseline="0" dirty="0" err="1">
                          <a:ln>
                            <a:noFill/>
                          </a:ln>
                          <a:solidFill>
                            <a:schemeClr val="tx1"/>
                          </a:solidFill>
                          <a:effectLst/>
                          <a:latin typeface="+mn-lt"/>
                        </a:rPr>
                        <a:t>theos</a:t>
                      </a:r>
                      <a:r>
                        <a:rPr kumimoji="0" lang="en-US" altLang="en-US" sz="1800" b="0" i="0" u="none" strike="noStrike" cap="none" normalizeH="0" baseline="0" dirty="0">
                          <a:ln>
                            <a:noFill/>
                          </a:ln>
                          <a:solidFill>
                            <a:schemeClr val="tx1"/>
                          </a:solidFill>
                          <a:effectLst/>
                          <a:latin typeface="+mn-lt"/>
                        </a:rPr>
                        <a:t>) wanted everything to be good and nothing to be bad so far as was possible, and so he took over all that was visible – not at rest but in discordant and disorderly motion and brought it from a state of disorder to one of order.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19272285"/>
                  </a:ext>
                </a:extLst>
              </a:tr>
              <a:tr h="1173163">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1" i="0" u="none" strike="noStrike" cap="none" normalizeH="0" baseline="0" dirty="0">
                          <a:ln>
                            <a:noFill/>
                          </a:ln>
                          <a:solidFill>
                            <a:schemeClr val="tx1"/>
                          </a:solidFill>
                          <a:effectLst/>
                          <a:latin typeface="+mn-lt"/>
                        </a:rPr>
                        <a:t>Aristotle</a:t>
                      </a:r>
                      <a:br>
                        <a:rPr kumimoji="0" lang="en-US" altLang="en-US" sz="1800" b="0" i="0" u="none" strike="noStrike" cap="none" normalizeH="0" baseline="0" dirty="0">
                          <a:ln>
                            <a:noFill/>
                          </a:ln>
                          <a:solidFill>
                            <a:schemeClr val="tx1"/>
                          </a:solidFill>
                          <a:effectLst/>
                          <a:latin typeface="+mn-lt"/>
                        </a:rPr>
                      </a:br>
                      <a:r>
                        <a:rPr kumimoji="0" lang="en-US" altLang="en-US" sz="1800" b="0" i="1" u="none" strike="noStrike" cap="none" normalizeH="0" baseline="0" dirty="0">
                          <a:ln>
                            <a:noFill/>
                          </a:ln>
                          <a:solidFill>
                            <a:schemeClr val="tx1"/>
                          </a:solidFill>
                          <a:effectLst/>
                          <a:latin typeface="+mn-lt"/>
                        </a:rPr>
                        <a:t>Metaphysics</a:t>
                      </a:r>
                      <a:r>
                        <a:rPr kumimoji="0" lang="en-US" altLang="en-US" sz="1800" b="0" i="0" u="none" strike="noStrike" cap="none" normalizeH="0" baseline="0" dirty="0">
                          <a:ln>
                            <a:noFill/>
                          </a:ln>
                          <a:solidFill>
                            <a:schemeClr val="tx1"/>
                          </a:solidFill>
                          <a:effectLst/>
                          <a:latin typeface="+mn-lt"/>
                        </a:rPr>
                        <a:t> XII, 7, 1072b29-31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0" i="0" u="none" strike="noStrike" cap="none" normalizeH="0" baseline="0" dirty="0">
                          <a:ln>
                            <a:noFill/>
                          </a:ln>
                          <a:solidFill>
                            <a:schemeClr val="tx1"/>
                          </a:solidFill>
                          <a:effectLst/>
                          <a:latin typeface="+mn-lt"/>
                        </a:rPr>
                        <a:t>We say therefore that God is a living being, eternal, most good, so that life and duration continuous and eternal belong to God; for this is God.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52041705"/>
                  </a:ext>
                </a:extLst>
              </a:tr>
              <a:tr h="817563">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1" i="0" u="none" strike="noStrike" cap="none" normalizeH="0" baseline="0" dirty="0">
                          <a:ln>
                            <a:noFill/>
                          </a:ln>
                          <a:solidFill>
                            <a:schemeClr val="tx1"/>
                          </a:solidFill>
                          <a:effectLst/>
                          <a:latin typeface="+mn-lt"/>
                        </a:rPr>
                        <a:t>St Thomas Aquinas</a:t>
                      </a:r>
                      <a:r>
                        <a:rPr kumimoji="0" lang="en-US" altLang="en-US" sz="1800" b="0" i="0" u="none" strike="noStrike" cap="none" normalizeH="0" baseline="0" dirty="0">
                          <a:ln>
                            <a:noFill/>
                          </a:ln>
                          <a:solidFill>
                            <a:schemeClr val="tx1"/>
                          </a:solidFill>
                          <a:effectLst/>
                          <a:latin typeface="+mn-lt"/>
                        </a:rPr>
                        <a:t>, </a:t>
                      </a:r>
                      <a:r>
                        <a:rPr kumimoji="0" lang="en-US" altLang="en-US" sz="1800" b="0" i="1" u="none" strike="noStrike" cap="none" normalizeH="0" baseline="0" dirty="0">
                          <a:ln>
                            <a:noFill/>
                          </a:ln>
                          <a:solidFill>
                            <a:schemeClr val="tx1"/>
                          </a:solidFill>
                          <a:effectLst/>
                          <a:latin typeface="+mn-lt"/>
                        </a:rPr>
                        <a:t>Summa </a:t>
                      </a:r>
                      <a:r>
                        <a:rPr kumimoji="0" lang="en-US" altLang="en-US" sz="1800" b="0" i="1" u="none" strike="noStrike" cap="none" normalizeH="0" baseline="0" dirty="0" err="1">
                          <a:ln>
                            <a:noFill/>
                          </a:ln>
                          <a:solidFill>
                            <a:schemeClr val="tx1"/>
                          </a:solidFill>
                          <a:effectLst/>
                          <a:latin typeface="+mn-lt"/>
                        </a:rPr>
                        <a:t>theologiae</a:t>
                      </a:r>
                      <a:r>
                        <a:rPr kumimoji="0" lang="en-US" altLang="en-US" sz="1800" b="0" i="0" u="none" strike="noStrike" cap="none" normalizeH="0" baseline="0" dirty="0">
                          <a:ln>
                            <a:noFill/>
                          </a:ln>
                          <a:solidFill>
                            <a:schemeClr val="tx1"/>
                          </a:solidFill>
                          <a:effectLst/>
                          <a:latin typeface="+mn-lt"/>
                        </a:rPr>
                        <a:t> (</a:t>
                      </a:r>
                      <a:r>
                        <a:rPr kumimoji="0" lang="en-US" altLang="en-US" sz="1800" b="0" i="1" u="none" strike="noStrike" cap="none" normalizeH="0" baseline="0" dirty="0">
                          <a:ln>
                            <a:noFill/>
                          </a:ln>
                          <a:solidFill>
                            <a:schemeClr val="tx1"/>
                          </a:solidFill>
                          <a:effectLst/>
                          <a:latin typeface="+mn-lt"/>
                        </a:rPr>
                        <a:t>ST</a:t>
                      </a:r>
                      <a:r>
                        <a:rPr kumimoji="0" lang="en-US" altLang="en-US" sz="1800" b="0" i="0" u="none" strike="noStrike" cap="none" normalizeH="0" baseline="0" dirty="0">
                          <a:ln>
                            <a:noFill/>
                          </a:ln>
                          <a:solidFill>
                            <a:schemeClr val="tx1"/>
                          </a:solidFill>
                          <a:effectLst/>
                          <a:latin typeface="+mn-lt"/>
                        </a:rPr>
                        <a:t>), </a:t>
                      </a:r>
                      <a:br>
                        <a:rPr kumimoji="0" lang="en-US" altLang="en-US" sz="1800" b="0" i="0" u="none" strike="noStrike" cap="none" normalizeH="0" baseline="0" dirty="0">
                          <a:ln>
                            <a:noFill/>
                          </a:ln>
                          <a:solidFill>
                            <a:schemeClr val="tx1"/>
                          </a:solidFill>
                          <a:effectLst/>
                          <a:latin typeface="+mn-lt"/>
                        </a:rPr>
                      </a:br>
                      <a:r>
                        <a:rPr kumimoji="0" lang="en-US" altLang="en-US" sz="1800" b="0" i="0" u="none" strike="noStrike" cap="none" normalizeH="0" baseline="0" dirty="0">
                          <a:ln>
                            <a:noFill/>
                          </a:ln>
                          <a:solidFill>
                            <a:schemeClr val="tx1"/>
                          </a:solidFill>
                          <a:effectLst/>
                          <a:latin typeface="+mn-lt"/>
                        </a:rPr>
                        <a:t>I q. 2, a. 3 </a:t>
                      </a:r>
                      <a:endParaRPr kumimoji="0" lang="en-US" altLang="en-US" sz="2400" b="0"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0" i="0" u="none" strike="noStrike" cap="none" normalizeH="0" baseline="0" dirty="0">
                          <a:ln>
                            <a:noFill/>
                          </a:ln>
                          <a:solidFill>
                            <a:schemeClr val="tx1"/>
                          </a:solidFill>
                          <a:effectLst/>
                          <a:latin typeface="+mn-lt"/>
                        </a:rPr>
                        <a:t>It is necessary to arrive at a first mover, put in motion by no other; …</a:t>
                      </a:r>
                    </a:p>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0" i="0" u="none" strike="noStrike" cap="none" normalizeH="0" baseline="0" dirty="0">
                          <a:ln>
                            <a:noFill/>
                          </a:ln>
                          <a:solidFill>
                            <a:schemeClr val="tx1"/>
                          </a:solidFill>
                          <a:effectLst/>
                          <a:latin typeface="+mn-lt"/>
                        </a:rPr>
                        <a:t>… and this everyone understands to be God.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7151129"/>
                  </a:ext>
                </a:extLst>
              </a:tr>
            </a:tbl>
          </a:graphicData>
        </a:graphic>
      </p:graphicFrame>
      <p:sp>
        <p:nvSpPr>
          <p:cNvPr id="7" name="Footer Placeholder 4">
            <a:extLst>
              <a:ext uri="{FF2B5EF4-FFF2-40B4-BE49-F238E27FC236}">
                <a16:creationId xmlns:a16="http://schemas.microsoft.com/office/drawing/2014/main" id="{DE04F0C5-416A-4E4E-AAC9-E67D8F348FE1}"/>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What is ‘God’?</a:t>
            </a:r>
          </a:p>
        </p:txBody>
      </p:sp>
    </p:spTree>
    <p:extLst>
      <p:ext uri="{BB962C8B-B14F-4D97-AF65-F5344CB8AC3E}">
        <p14:creationId xmlns:p14="http://schemas.microsoft.com/office/powerpoint/2010/main" val="359760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GB" altLang="en-US" dirty="0"/>
              <a:t>Philosophers and theologians</a:t>
            </a:r>
          </a:p>
        </p:txBody>
      </p:sp>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8E98C45-A649-9642-B8BE-7BD20E9E1C1A}" type="datetime1">
              <a:rPr lang="en-US" altLang="en-US" sz="900">
                <a:solidFill>
                  <a:srgbClr val="002147"/>
                </a:solidFill>
              </a:rPr>
              <a:pPr/>
              <a:t>7/15/20</a:t>
            </a:fld>
            <a:endParaRPr lang="en-US" altLang="en-US" sz="900">
              <a:solidFill>
                <a:srgbClr val="002147"/>
              </a:solidFill>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8A013457-C026-4148-ACE8-C0D53A95F321}" type="slidenum">
              <a:rPr lang="en-US" altLang="en-US" sz="900">
                <a:solidFill>
                  <a:srgbClr val="002147"/>
                </a:solidFill>
              </a:rPr>
              <a:pPr/>
              <a:t>7</a:t>
            </a:fld>
            <a:endParaRPr lang="en-US" altLang="en-US" sz="900">
              <a:solidFill>
                <a:srgbClr val="002147"/>
              </a:solidFill>
            </a:endParaRPr>
          </a:p>
        </p:txBody>
      </p:sp>
      <p:graphicFrame>
        <p:nvGraphicFramePr>
          <p:cNvPr id="3" name="Table 2">
            <a:extLst>
              <a:ext uri="{FF2B5EF4-FFF2-40B4-BE49-F238E27FC236}">
                <a16:creationId xmlns:a16="http://schemas.microsoft.com/office/drawing/2014/main" id="{67DEF87E-CBE2-824F-87C2-44E4B3ABA02D}"/>
              </a:ext>
            </a:extLst>
          </p:cNvPr>
          <p:cNvGraphicFramePr>
            <a:graphicFrameLocks noGrp="1"/>
          </p:cNvGraphicFramePr>
          <p:nvPr>
            <p:extLst>
              <p:ext uri="{D42A27DB-BD31-4B8C-83A1-F6EECF244321}">
                <p14:modId xmlns:p14="http://schemas.microsoft.com/office/powerpoint/2010/main" val="4044998287"/>
              </p:ext>
            </p:extLst>
          </p:nvPr>
        </p:nvGraphicFramePr>
        <p:xfrm>
          <a:off x="686002" y="908720"/>
          <a:ext cx="7561263" cy="4511969"/>
        </p:xfrm>
        <a:graphic>
          <a:graphicData uri="http://schemas.openxmlformats.org/drawingml/2006/table">
            <a:tbl>
              <a:tblPr/>
              <a:tblGrid>
                <a:gridCol w="2024541">
                  <a:extLst>
                    <a:ext uri="{9D8B030D-6E8A-4147-A177-3AD203B41FA5}">
                      <a16:colId xmlns:a16="http://schemas.microsoft.com/office/drawing/2014/main" val="1833865817"/>
                    </a:ext>
                  </a:extLst>
                </a:gridCol>
                <a:gridCol w="5536722">
                  <a:extLst>
                    <a:ext uri="{9D8B030D-6E8A-4147-A177-3AD203B41FA5}">
                      <a16:colId xmlns:a16="http://schemas.microsoft.com/office/drawing/2014/main" val="2779655661"/>
                    </a:ext>
                  </a:extLst>
                </a:gridCol>
              </a:tblGrid>
              <a:tr h="433388">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0" i="0" u="sng" strike="noStrike" cap="none" normalizeH="0" baseline="0" dirty="0">
                          <a:ln>
                            <a:noFill/>
                          </a:ln>
                          <a:solidFill>
                            <a:schemeClr val="tx1"/>
                          </a:solidFill>
                          <a:effectLst/>
                          <a:latin typeface="+mn-lt"/>
                        </a:rPr>
                        <a:t>Philosopher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0" i="0" u="sng" strike="noStrike" kern="1200" cap="none" normalizeH="0" baseline="0" dirty="0">
                          <a:ln>
                            <a:noFill/>
                          </a:ln>
                          <a:solidFill>
                            <a:schemeClr val="tx1"/>
                          </a:solidFill>
                          <a:effectLst/>
                          <a:latin typeface="+mn-lt"/>
                          <a:ea typeface="+mn-ea"/>
                          <a:cs typeface="+mn-cs"/>
                        </a:rPr>
                        <a:t>Citation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5351355"/>
                  </a:ext>
                </a:extLst>
              </a:tr>
              <a:tr h="1294804">
                <a:tc>
                  <a:txBody>
                    <a:body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GB" sz="1800" b="1" i="0" u="none" strike="noStrike" kern="1200" cap="none" normalizeH="0" baseline="0" dirty="0">
                          <a:ln>
                            <a:noFill/>
                          </a:ln>
                          <a:solidFill>
                            <a:schemeClr val="tx1"/>
                          </a:solidFill>
                          <a:effectLst/>
                          <a:latin typeface="+mn-lt"/>
                          <a:ea typeface="+mn-ea"/>
                          <a:cs typeface="+mn-cs"/>
                        </a:rPr>
                        <a:t>St Hildegard of </a:t>
                      </a:r>
                      <a:r>
                        <a:rPr kumimoji="0" lang="en-GB" sz="1800" b="1" i="0" u="none" strike="noStrike" kern="1200" cap="none" normalizeH="0" baseline="0" dirty="0" err="1">
                          <a:ln>
                            <a:noFill/>
                          </a:ln>
                          <a:solidFill>
                            <a:schemeClr val="tx1"/>
                          </a:solidFill>
                          <a:effectLst/>
                          <a:latin typeface="+mn-lt"/>
                          <a:ea typeface="+mn-ea"/>
                          <a:cs typeface="+mn-cs"/>
                        </a:rPr>
                        <a:t>Bingen</a:t>
                      </a:r>
                      <a:endParaRPr kumimoji="0" lang="en-US" altLang="en-US" sz="1800" b="1" i="0" u="none" strike="noStrike" kern="1200" cap="none" normalizeH="0" baseline="0" dirty="0">
                        <a:ln>
                          <a:noFill/>
                        </a:ln>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GB" sz="1800" b="0" i="0" u="none" strike="noStrike" kern="1200" cap="none" normalizeH="0" baseline="0" dirty="0">
                          <a:ln>
                            <a:noFill/>
                          </a:ln>
                          <a:solidFill>
                            <a:schemeClr val="tx1"/>
                          </a:solidFill>
                          <a:effectLst/>
                          <a:latin typeface="+mn-lt"/>
                          <a:ea typeface="+mn-ea"/>
                          <a:cs typeface="+mn-cs"/>
                        </a:rPr>
                        <a:t>The Word is living, being, spirit, all verdant greening, all creativity. This Word manifests itself in every creature.</a:t>
                      </a:r>
                      <a:endParaRPr kumimoji="0" lang="en-US" altLang="en-US" sz="1800" b="0" i="0" u="none" strike="noStrike" kern="1200" cap="none" normalizeH="0" baseline="0" dirty="0">
                        <a:ln>
                          <a:noFill/>
                        </a:ln>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5485609"/>
                  </a:ext>
                </a:extLst>
              </a:tr>
              <a:tr h="1528763">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1" i="0" u="none" strike="noStrike" kern="1200" cap="none" normalizeH="0" baseline="0" dirty="0">
                          <a:ln>
                            <a:noFill/>
                          </a:ln>
                          <a:solidFill>
                            <a:schemeClr val="tx1"/>
                          </a:solidFill>
                          <a:effectLst/>
                          <a:latin typeface="+mn-lt"/>
                          <a:ea typeface="+mn-ea"/>
                          <a:cs typeface="+mn-cs"/>
                        </a:rPr>
                        <a:t>Descartes</a:t>
                      </a:r>
                      <a:br>
                        <a:rPr kumimoji="0" lang="en-US" altLang="en-US" sz="1800" b="1" i="0" u="none" strike="noStrike" kern="1200" cap="none" normalizeH="0" baseline="0" dirty="0">
                          <a:ln>
                            <a:noFill/>
                          </a:ln>
                          <a:solidFill>
                            <a:schemeClr val="tx1"/>
                          </a:solidFill>
                          <a:effectLst/>
                          <a:latin typeface="+mn-lt"/>
                          <a:ea typeface="+mn-ea"/>
                          <a:cs typeface="+mn-cs"/>
                        </a:rPr>
                      </a:br>
                      <a:r>
                        <a:rPr kumimoji="0" lang="en-US" altLang="en-US" sz="1800" b="0" i="0" u="none" strike="noStrike" kern="1200" cap="none" normalizeH="0" baseline="0" dirty="0">
                          <a:ln>
                            <a:noFill/>
                          </a:ln>
                          <a:solidFill>
                            <a:schemeClr val="tx1"/>
                          </a:solidFill>
                          <a:effectLst/>
                          <a:latin typeface="+mn-lt"/>
                          <a:ea typeface="+mn-ea"/>
                          <a:cs typeface="+mn-cs"/>
                        </a:rPr>
                        <a:t>Meditations</a:t>
                      </a:r>
                      <a:r>
                        <a:rPr kumimoji="0" lang="en-US" altLang="en-US" sz="1800" b="1" i="0" u="none" strike="noStrike" kern="1200" cap="none" normalizeH="0" baseline="0" dirty="0">
                          <a:ln>
                            <a:noFill/>
                          </a:ln>
                          <a:solidFill>
                            <a:schemeClr val="tx1"/>
                          </a:solidFill>
                          <a:effectLst/>
                          <a:latin typeface="+mn-lt"/>
                          <a:ea typeface="+mn-ea"/>
                          <a:cs typeface="+mn-cs"/>
                        </a:rPr>
                        <a:t> </a:t>
                      </a:r>
                      <a:r>
                        <a:rPr kumimoji="0" lang="en-US" altLang="en-US" sz="1800" b="0" i="0" u="none" strike="noStrike" kern="1200" cap="none" normalizeH="0" baseline="0" dirty="0">
                          <a:ln>
                            <a:noFill/>
                          </a:ln>
                          <a:solidFill>
                            <a:schemeClr val="tx1"/>
                          </a:solidFill>
                          <a:effectLst/>
                          <a:latin typeface="+mn-lt"/>
                          <a:ea typeface="+mn-ea"/>
                          <a:cs typeface="+mn-cs"/>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0" i="0" u="none" strike="noStrike" kern="1200" cap="none" normalizeH="0" baseline="0" dirty="0">
                          <a:ln>
                            <a:noFill/>
                          </a:ln>
                          <a:solidFill>
                            <a:schemeClr val="tx1"/>
                          </a:solidFill>
                          <a:effectLst/>
                          <a:latin typeface="+mn-lt"/>
                          <a:ea typeface="+mn-ea"/>
                          <a:cs typeface="+mn-cs"/>
                        </a:rPr>
                        <a:t>By 'God', I understand, a substance which is infinite, independent, supremely intelligent, supremely powerful, and which created both myself and everything else (if else there be) that exists. All these attributes are such that, the more carefully I concentrate on them, the less possible it seems that they could have originated from me alone. So, from what has been said it must be concluded that God necessarily exists.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19272285"/>
                  </a:ext>
                </a:extLst>
              </a:tr>
            </a:tbl>
          </a:graphicData>
        </a:graphic>
      </p:graphicFrame>
      <p:sp>
        <p:nvSpPr>
          <p:cNvPr id="7" name="Footer Placeholder 4">
            <a:extLst>
              <a:ext uri="{FF2B5EF4-FFF2-40B4-BE49-F238E27FC236}">
                <a16:creationId xmlns:a16="http://schemas.microsoft.com/office/drawing/2014/main" id="{2732F727-26B5-164A-B199-D38C64E53465}"/>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What is ‘God’?</a:t>
            </a:r>
          </a:p>
        </p:txBody>
      </p:sp>
    </p:spTree>
    <p:extLst>
      <p:ext uri="{BB962C8B-B14F-4D97-AF65-F5344CB8AC3E}">
        <p14:creationId xmlns:p14="http://schemas.microsoft.com/office/powerpoint/2010/main" val="2959551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GB" altLang="en-US" dirty="0"/>
              <a:t>Newton and Einstein</a:t>
            </a:r>
          </a:p>
        </p:txBody>
      </p:sp>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8E98C45-A649-9642-B8BE-7BD20E9E1C1A}" type="datetime1">
              <a:rPr lang="en-US" altLang="en-US" sz="900">
                <a:solidFill>
                  <a:srgbClr val="002147"/>
                </a:solidFill>
              </a:rPr>
              <a:pPr/>
              <a:t>7/15/20</a:t>
            </a:fld>
            <a:endParaRPr lang="en-US" altLang="en-US" sz="900">
              <a:solidFill>
                <a:srgbClr val="002147"/>
              </a:solidFill>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8A013457-C026-4148-ACE8-C0D53A95F321}" type="slidenum">
              <a:rPr lang="en-US" altLang="en-US" sz="900">
                <a:solidFill>
                  <a:srgbClr val="002147"/>
                </a:solidFill>
              </a:rPr>
              <a:pPr/>
              <a:t>8</a:t>
            </a:fld>
            <a:endParaRPr lang="en-US" altLang="en-US" sz="900">
              <a:solidFill>
                <a:srgbClr val="002147"/>
              </a:solidFill>
            </a:endParaRPr>
          </a:p>
        </p:txBody>
      </p:sp>
      <p:graphicFrame>
        <p:nvGraphicFramePr>
          <p:cNvPr id="3" name="Table 2">
            <a:extLst>
              <a:ext uri="{FF2B5EF4-FFF2-40B4-BE49-F238E27FC236}">
                <a16:creationId xmlns:a16="http://schemas.microsoft.com/office/drawing/2014/main" id="{67DEF87E-CBE2-824F-87C2-44E4B3ABA02D}"/>
              </a:ext>
            </a:extLst>
          </p:cNvPr>
          <p:cNvGraphicFramePr>
            <a:graphicFrameLocks noGrp="1"/>
          </p:cNvGraphicFramePr>
          <p:nvPr>
            <p:extLst>
              <p:ext uri="{D42A27DB-BD31-4B8C-83A1-F6EECF244321}">
                <p14:modId xmlns:p14="http://schemas.microsoft.com/office/powerpoint/2010/main" val="3199507273"/>
              </p:ext>
            </p:extLst>
          </p:nvPr>
        </p:nvGraphicFramePr>
        <p:xfrm>
          <a:off x="686002" y="908720"/>
          <a:ext cx="7561263" cy="4793934"/>
        </p:xfrm>
        <a:graphic>
          <a:graphicData uri="http://schemas.openxmlformats.org/drawingml/2006/table">
            <a:tbl>
              <a:tblPr/>
              <a:tblGrid>
                <a:gridCol w="2024541">
                  <a:extLst>
                    <a:ext uri="{9D8B030D-6E8A-4147-A177-3AD203B41FA5}">
                      <a16:colId xmlns:a16="http://schemas.microsoft.com/office/drawing/2014/main" val="1833865817"/>
                    </a:ext>
                  </a:extLst>
                </a:gridCol>
                <a:gridCol w="5536722">
                  <a:extLst>
                    <a:ext uri="{9D8B030D-6E8A-4147-A177-3AD203B41FA5}">
                      <a16:colId xmlns:a16="http://schemas.microsoft.com/office/drawing/2014/main" val="2779655661"/>
                    </a:ext>
                  </a:extLst>
                </a:gridCol>
              </a:tblGrid>
              <a:tr h="433388">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0" i="0" u="sng" strike="noStrike" cap="none" normalizeH="0" baseline="0" dirty="0">
                          <a:ln>
                            <a:noFill/>
                          </a:ln>
                          <a:solidFill>
                            <a:schemeClr val="tx1"/>
                          </a:solidFill>
                          <a:effectLst/>
                          <a:latin typeface="+mn-lt"/>
                        </a:rPr>
                        <a:t>Philosopher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0" i="0" u="sng" strike="noStrike" kern="1200" cap="none" normalizeH="0" baseline="0" dirty="0">
                          <a:ln>
                            <a:noFill/>
                          </a:ln>
                          <a:solidFill>
                            <a:schemeClr val="tx1"/>
                          </a:solidFill>
                          <a:effectLst/>
                          <a:latin typeface="+mn-lt"/>
                          <a:ea typeface="+mn-ea"/>
                          <a:cs typeface="+mn-cs"/>
                        </a:rPr>
                        <a:t>Citation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5351355"/>
                  </a:ext>
                </a:extLst>
              </a:tr>
              <a:tr h="1528763">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1" i="0" u="none" strike="noStrike" kern="1200" cap="none" normalizeH="0" baseline="0" dirty="0">
                          <a:ln>
                            <a:noFill/>
                          </a:ln>
                          <a:solidFill>
                            <a:schemeClr val="tx1"/>
                          </a:solidFill>
                          <a:effectLst/>
                          <a:latin typeface="+mn-lt"/>
                          <a:ea typeface="+mn-ea"/>
                          <a:cs typeface="+mn-cs"/>
                        </a:rPr>
                        <a:t>Isaac Newton</a:t>
                      </a:r>
                      <a:br>
                        <a:rPr kumimoji="0" lang="en-US" altLang="en-US" sz="1800" b="0" i="0" u="none" strike="noStrike" kern="1200" cap="none" normalizeH="0" baseline="0" dirty="0">
                          <a:ln>
                            <a:noFill/>
                          </a:ln>
                          <a:solidFill>
                            <a:schemeClr val="tx1"/>
                          </a:solidFill>
                          <a:effectLst/>
                          <a:latin typeface="+mn-lt"/>
                          <a:ea typeface="+mn-ea"/>
                          <a:cs typeface="+mn-cs"/>
                        </a:rPr>
                      </a:br>
                      <a:r>
                        <a:rPr kumimoji="0" lang="en-US" altLang="en-US" sz="1800" b="0" i="1" u="none" strike="noStrike" kern="1200" cap="none" normalizeH="0" baseline="0" dirty="0">
                          <a:ln>
                            <a:noFill/>
                          </a:ln>
                          <a:solidFill>
                            <a:schemeClr val="tx1"/>
                          </a:solidFill>
                          <a:effectLst/>
                          <a:latin typeface="+mn-lt"/>
                          <a:ea typeface="+mn-ea"/>
                          <a:cs typeface="+mn-cs"/>
                        </a:rPr>
                        <a:t>Principia Mathematica,</a:t>
                      </a:r>
                      <a:br>
                        <a:rPr kumimoji="0" lang="en-US" altLang="en-US" sz="1800" b="0" i="1" u="none" strike="noStrike" kern="1200" cap="none" normalizeH="0" baseline="0" dirty="0">
                          <a:ln>
                            <a:noFill/>
                          </a:ln>
                          <a:solidFill>
                            <a:schemeClr val="tx1"/>
                          </a:solidFill>
                          <a:effectLst/>
                          <a:latin typeface="+mn-lt"/>
                          <a:ea typeface="+mn-ea"/>
                          <a:cs typeface="+mn-cs"/>
                        </a:rPr>
                      </a:br>
                      <a:r>
                        <a:rPr kumimoji="0" lang="en-US" altLang="en-US" sz="1800" b="0" i="0" u="none" strike="noStrike" kern="1200" cap="none" normalizeH="0" baseline="0" dirty="0">
                          <a:ln>
                            <a:noFill/>
                          </a:ln>
                          <a:solidFill>
                            <a:schemeClr val="tx1"/>
                          </a:solidFill>
                          <a:effectLst/>
                          <a:latin typeface="+mn-lt"/>
                          <a:ea typeface="+mn-ea"/>
                          <a:cs typeface="+mn-cs"/>
                        </a:rPr>
                        <a:t>General Scholium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0" i="0" u="none" strike="noStrike" kern="1200" cap="none" normalizeH="0" baseline="0" dirty="0">
                          <a:ln>
                            <a:noFill/>
                          </a:ln>
                          <a:solidFill>
                            <a:schemeClr val="tx1"/>
                          </a:solidFill>
                          <a:effectLst/>
                          <a:latin typeface="+mn-lt"/>
                          <a:ea typeface="+mn-ea"/>
                          <a:cs typeface="+mn-cs"/>
                        </a:rPr>
                        <a:t>This most elegant system of the sun, planets, and comets could not have arisen without the design and dominion of an intelligent and powerful being … the true God is living, intelligent, and powerful … to treat of God from phenomena is certainly a part of ‘natural’ (ed. 2, ‘experimental’) philosophy.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19272285"/>
                  </a:ext>
                </a:extLst>
              </a:tr>
              <a:tr h="1173163">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1" i="0" u="none" strike="noStrike" kern="1200" cap="none" normalizeH="0" baseline="0" dirty="0">
                          <a:ln>
                            <a:noFill/>
                          </a:ln>
                          <a:solidFill>
                            <a:schemeClr val="tx1"/>
                          </a:solidFill>
                          <a:effectLst/>
                          <a:latin typeface="+mn-lt"/>
                          <a:ea typeface="+mn-ea"/>
                          <a:cs typeface="+mn-cs"/>
                        </a:rPr>
                        <a:t>Albert Einstein</a:t>
                      </a:r>
                      <a:br>
                        <a:rPr kumimoji="0" lang="en-US" altLang="en-US" sz="1800" b="0" i="0" u="none" strike="noStrike" kern="1200" cap="none" normalizeH="0" baseline="0" dirty="0">
                          <a:ln>
                            <a:noFill/>
                          </a:ln>
                          <a:solidFill>
                            <a:schemeClr val="tx1"/>
                          </a:solidFill>
                          <a:effectLst/>
                          <a:latin typeface="+mn-lt"/>
                          <a:ea typeface="+mn-ea"/>
                          <a:cs typeface="+mn-cs"/>
                        </a:rPr>
                      </a:br>
                      <a:r>
                        <a:rPr kumimoji="0" lang="en-US" altLang="en-US" sz="1800" b="0" i="0" u="none" strike="noStrike" kern="1200" cap="none" normalizeH="0" baseline="0" dirty="0">
                          <a:ln>
                            <a:noFill/>
                          </a:ln>
                          <a:solidFill>
                            <a:schemeClr val="tx1"/>
                          </a:solidFill>
                          <a:effectLst/>
                          <a:latin typeface="+mn-lt"/>
                          <a:ea typeface="+mn-ea"/>
                          <a:cs typeface="+mn-cs"/>
                        </a:rPr>
                        <a:t>cited in Denis Brian, </a:t>
                      </a:r>
                      <a:r>
                        <a:rPr kumimoji="0" lang="en-US" altLang="en-US" sz="1800" b="0" i="1" u="none" strike="noStrike" kern="1200" cap="none" normalizeH="0" baseline="0" dirty="0">
                          <a:ln>
                            <a:noFill/>
                          </a:ln>
                          <a:solidFill>
                            <a:schemeClr val="tx1"/>
                          </a:solidFill>
                          <a:effectLst/>
                          <a:latin typeface="+mn-lt"/>
                          <a:ea typeface="+mn-ea"/>
                          <a:cs typeface="+mn-cs"/>
                        </a:rPr>
                        <a:t>Einstein, A Life</a:t>
                      </a:r>
                      <a:r>
                        <a:rPr kumimoji="0" lang="en-US" altLang="en-US" sz="1800" b="0" i="0" u="none" strike="noStrike" kern="1200" cap="none" normalizeH="0" baseline="0" dirty="0">
                          <a:ln>
                            <a:noFill/>
                          </a:ln>
                          <a:solidFill>
                            <a:schemeClr val="tx1"/>
                          </a:solidFill>
                          <a:effectLst/>
                          <a:latin typeface="+mn-lt"/>
                          <a:ea typeface="+mn-ea"/>
                          <a:cs typeface="+mn-cs"/>
                        </a:rPr>
                        <a:t>, New York, 1996, p.186.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10000"/>
                        </a:lnSpc>
                        <a:spcBef>
                          <a:spcPct val="30000"/>
                        </a:spcBef>
                        <a:spcAft>
                          <a:spcPct val="30000"/>
                        </a:spcAft>
                        <a:defRPr sz="2400">
                          <a:solidFill>
                            <a:schemeClr val="tx1"/>
                          </a:solidFill>
                          <a:latin typeface="Garamond" panose="02020404030301010803" pitchFamily="18" charset="0"/>
                        </a:defRPr>
                      </a:lvl1pPr>
                      <a:lvl2pPr>
                        <a:lnSpc>
                          <a:spcPct val="110000"/>
                        </a:lnSpc>
                        <a:spcBef>
                          <a:spcPct val="30000"/>
                        </a:spcBef>
                        <a:spcAft>
                          <a:spcPct val="30000"/>
                        </a:spcAft>
                        <a:defRPr sz="1600">
                          <a:solidFill>
                            <a:schemeClr val="tx1"/>
                          </a:solidFill>
                          <a:latin typeface="Garamond" panose="02020404030301010803" pitchFamily="18" charset="0"/>
                        </a:defRPr>
                      </a:lvl2pPr>
                      <a:lvl3pPr>
                        <a:lnSpc>
                          <a:spcPct val="110000"/>
                        </a:lnSpc>
                        <a:spcBef>
                          <a:spcPct val="30000"/>
                        </a:spcBef>
                        <a:spcAft>
                          <a:spcPct val="30000"/>
                        </a:spcAft>
                        <a:defRPr sz="2000">
                          <a:solidFill>
                            <a:schemeClr val="tx1"/>
                          </a:solidFill>
                          <a:latin typeface="Garamond" panose="02020404030301010803" pitchFamily="18" charset="0"/>
                        </a:defRPr>
                      </a:lvl3pPr>
                      <a:lvl4pPr marL="1333500">
                        <a:lnSpc>
                          <a:spcPct val="110000"/>
                        </a:lnSpc>
                        <a:spcBef>
                          <a:spcPct val="30000"/>
                        </a:spcBef>
                        <a:spcAft>
                          <a:spcPct val="30000"/>
                        </a:spcAft>
                        <a:defRPr>
                          <a:solidFill>
                            <a:schemeClr val="tx1"/>
                          </a:solidFill>
                          <a:latin typeface="Garamond" panose="02020404030301010803" pitchFamily="18" charset="0"/>
                        </a:defRPr>
                      </a:lvl4pPr>
                      <a:lvl5pPr marL="1752600">
                        <a:lnSpc>
                          <a:spcPct val="110000"/>
                        </a:lnSpc>
                        <a:spcBef>
                          <a:spcPct val="30000"/>
                        </a:spcBef>
                        <a:spcAft>
                          <a:spcPct val="30000"/>
                        </a:spcAft>
                        <a:defRPr>
                          <a:solidFill>
                            <a:schemeClr val="tx1"/>
                          </a:solidFill>
                          <a:latin typeface="Garamond" panose="02020404030301010803" pitchFamily="18" charset="0"/>
                        </a:defRPr>
                      </a:lvl5pPr>
                      <a:lvl6pPr marL="2209800" eaLnBrk="0" fontAlgn="base" hangingPunct="0">
                        <a:lnSpc>
                          <a:spcPct val="110000"/>
                        </a:lnSpc>
                        <a:spcBef>
                          <a:spcPct val="30000"/>
                        </a:spcBef>
                        <a:spcAft>
                          <a:spcPct val="30000"/>
                        </a:spcAft>
                        <a:defRPr>
                          <a:solidFill>
                            <a:schemeClr val="tx1"/>
                          </a:solidFill>
                          <a:latin typeface="Garamond" panose="02020404030301010803" pitchFamily="18" charset="0"/>
                        </a:defRPr>
                      </a:lvl6pPr>
                      <a:lvl7pPr marL="2667000" eaLnBrk="0" fontAlgn="base" hangingPunct="0">
                        <a:lnSpc>
                          <a:spcPct val="110000"/>
                        </a:lnSpc>
                        <a:spcBef>
                          <a:spcPct val="30000"/>
                        </a:spcBef>
                        <a:spcAft>
                          <a:spcPct val="30000"/>
                        </a:spcAft>
                        <a:defRPr>
                          <a:solidFill>
                            <a:schemeClr val="tx1"/>
                          </a:solidFill>
                          <a:latin typeface="Garamond" panose="02020404030301010803" pitchFamily="18" charset="0"/>
                        </a:defRPr>
                      </a:lvl7pPr>
                      <a:lvl8pPr marL="3124200" eaLnBrk="0" fontAlgn="base" hangingPunct="0">
                        <a:lnSpc>
                          <a:spcPct val="110000"/>
                        </a:lnSpc>
                        <a:spcBef>
                          <a:spcPct val="30000"/>
                        </a:spcBef>
                        <a:spcAft>
                          <a:spcPct val="30000"/>
                        </a:spcAft>
                        <a:defRPr>
                          <a:solidFill>
                            <a:schemeClr val="tx1"/>
                          </a:solidFill>
                          <a:latin typeface="Garamond" panose="02020404030301010803" pitchFamily="18" charset="0"/>
                        </a:defRPr>
                      </a:lvl8pPr>
                      <a:lvl9pPr marL="3581400" eaLnBrk="0" fontAlgn="base" hangingPunct="0">
                        <a:lnSpc>
                          <a:spcPct val="110000"/>
                        </a:lnSpc>
                        <a:spcBef>
                          <a:spcPct val="30000"/>
                        </a:spcBef>
                        <a:spcAft>
                          <a:spcPct val="30000"/>
                        </a:spcAft>
                        <a:defRPr>
                          <a:solidFill>
                            <a:schemeClr val="tx1"/>
                          </a:solidFill>
                          <a:latin typeface="Garamond" panose="02020404030301010803" pitchFamily="18" charset="0"/>
                        </a:defRPr>
                      </a:lvl9pPr>
                    </a:lstStyle>
                    <a:p>
                      <a:pPr marL="0" marR="0" lvl="0" indent="0" algn="l" defTabSz="914400" rtl="0" eaLnBrk="0" fontAlgn="base" latinLnBrk="0" hangingPunct="0">
                        <a:lnSpc>
                          <a:spcPct val="110000"/>
                        </a:lnSpc>
                        <a:spcBef>
                          <a:spcPct val="30000"/>
                        </a:spcBef>
                        <a:spcAft>
                          <a:spcPct val="30000"/>
                        </a:spcAft>
                        <a:buClrTx/>
                        <a:buSzTx/>
                        <a:buFontTx/>
                        <a:buNone/>
                        <a:tabLst/>
                      </a:pPr>
                      <a:r>
                        <a:rPr kumimoji="0" lang="en-US" altLang="en-US" sz="1800" b="0" i="0" u="none" strike="noStrike" kern="1200" cap="none" normalizeH="0" baseline="0" dirty="0">
                          <a:ln>
                            <a:noFill/>
                          </a:ln>
                          <a:solidFill>
                            <a:schemeClr val="tx1"/>
                          </a:solidFill>
                          <a:effectLst/>
                          <a:latin typeface="+mn-lt"/>
                          <a:ea typeface="+mn-ea"/>
                          <a:cs typeface="+mn-cs"/>
                        </a:rPr>
                        <a:t>I'm not an atheist and I don't think I can call myself a pantheist. We are in the position of a little child entering a huge library ... The child knows someone must have written those books. It does not know how. The child dimly suspects a mysterious order in the arrangement of the books but doesn't know what it is. That, it seems to me, is the attitude of even the most intelligent human being toward God.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52041705"/>
                  </a:ext>
                </a:extLst>
              </a:tr>
            </a:tbl>
          </a:graphicData>
        </a:graphic>
      </p:graphicFrame>
      <p:sp>
        <p:nvSpPr>
          <p:cNvPr id="7" name="Footer Placeholder 4">
            <a:extLst>
              <a:ext uri="{FF2B5EF4-FFF2-40B4-BE49-F238E27FC236}">
                <a16:creationId xmlns:a16="http://schemas.microsoft.com/office/drawing/2014/main" id="{4A103CE6-D01C-1147-8042-A941716F4C44}"/>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What is ‘God’?</a:t>
            </a:r>
          </a:p>
        </p:txBody>
      </p:sp>
    </p:spTree>
    <p:extLst>
      <p:ext uri="{BB962C8B-B14F-4D97-AF65-F5344CB8AC3E}">
        <p14:creationId xmlns:p14="http://schemas.microsoft.com/office/powerpoint/2010/main" val="3927698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A6F6F6-6F7D-DB47-8CE9-7E6351DB57D0}"/>
              </a:ext>
            </a:extLst>
          </p:cNvPr>
          <p:cNvPicPr>
            <a:picLocks noChangeAspect="1"/>
          </p:cNvPicPr>
          <p:nvPr/>
        </p:nvPicPr>
        <p:blipFill>
          <a:blip r:embed="rId2"/>
          <a:stretch>
            <a:fillRect/>
          </a:stretch>
        </p:blipFill>
        <p:spPr>
          <a:xfrm>
            <a:off x="-1" y="0"/>
            <a:ext cx="9144001" cy="5805264"/>
          </a:xfrm>
          <a:prstGeom prst="rect">
            <a:avLst/>
          </a:prstGeom>
        </p:spPr>
      </p:pic>
      <p:sp>
        <p:nvSpPr>
          <p:cNvPr id="1607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8E98C45-A649-9642-B8BE-7BD20E9E1C1A}" type="datetime1">
              <a:rPr lang="en-US" altLang="en-US" sz="900">
                <a:solidFill>
                  <a:srgbClr val="002147"/>
                </a:solidFill>
              </a:rPr>
              <a:pPr/>
              <a:t>7/15/20</a:t>
            </a:fld>
            <a:endParaRPr lang="en-US" altLang="en-US" sz="900">
              <a:solidFill>
                <a:srgbClr val="002147"/>
              </a:solidFill>
            </a:endParaRPr>
          </a:p>
        </p:txBody>
      </p:sp>
      <p:sp>
        <p:nvSpPr>
          <p:cNvPr id="1607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a:solidFill>
                  <a:srgbClr val="002147"/>
                </a:solidFill>
              </a:rPr>
              <a:t>Page </a:t>
            </a:r>
            <a:fld id="{8A013457-C026-4148-ACE8-C0D53A95F321}" type="slidenum">
              <a:rPr lang="en-US" altLang="en-US" sz="900">
                <a:solidFill>
                  <a:srgbClr val="002147"/>
                </a:solidFill>
              </a:rPr>
              <a:pPr/>
              <a:t>9</a:t>
            </a:fld>
            <a:endParaRPr lang="en-US" altLang="en-US" sz="900">
              <a:solidFill>
                <a:srgbClr val="002147"/>
              </a:solidFill>
            </a:endParaRPr>
          </a:p>
        </p:txBody>
      </p:sp>
      <p:sp>
        <p:nvSpPr>
          <p:cNvPr id="8" name="Title 1">
            <a:extLst>
              <a:ext uri="{FF2B5EF4-FFF2-40B4-BE49-F238E27FC236}">
                <a16:creationId xmlns:a16="http://schemas.microsoft.com/office/drawing/2014/main" id="{DE8D3790-749E-C84D-B42F-8850E1163640}"/>
              </a:ext>
            </a:extLst>
          </p:cNvPr>
          <p:cNvSpPr txBox="1">
            <a:spLocks/>
          </p:cNvSpPr>
          <p:nvPr/>
        </p:nvSpPr>
        <p:spPr>
          <a:xfrm>
            <a:off x="685800" y="287338"/>
            <a:ext cx="7772400" cy="1197446"/>
          </a:xfrm>
          <a:prstGeom prst="rect">
            <a:avLst/>
          </a:prstGeom>
        </p:spPr>
        <p:txBody>
          <a:bodyPr/>
          <a:lstStyle>
            <a:lvl1pPr algn="l" rtl="0" eaLnBrk="0" fontAlgn="base" hangingPunct="0">
              <a:spcBef>
                <a:spcPct val="0"/>
              </a:spcBef>
              <a:spcAft>
                <a:spcPct val="0"/>
              </a:spcAft>
              <a:defRPr sz="3600" b="1">
                <a:solidFill>
                  <a:schemeClr val="tx1"/>
                </a:solidFill>
                <a:latin typeface="+mj-lt"/>
                <a:ea typeface="ＭＳ Ｐゴシック" pitchFamily="34" charset="-128"/>
                <a:cs typeface="ＭＳ Ｐゴシック" charset="0"/>
              </a:defRPr>
            </a:lvl1pPr>
            <a:lvl2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600" b="1">
                <a:solidFill>
                  <a:schemeClr val="tx1"/>
                </a:solidFill>
                <a:latin typeface="Arial" charset="0"/>
                <a:ea typeface="ＭＳ Ｐゴシック" pitchFamily="34" charset="-128"/>
                <a:cs typeface="ＭＳ Ｐゴシック"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a:lstStyle>
          <a:p>
            <a:r>
              <a:rPr lang="en-GB" altLang="en-US" sz="3200" b="0" dirty="0">
                <a:solidFill>
                  <a:srgbClr val="002147"/>
                </a:solidFill>
                <a:ea typeface="+mj-ea"/>
                <a:cs typeface="+mj-cs"/>
              </a:rPr>
              <a:t>God and civic architecture</a:t>
            </a:r>
            <a:br>
              <a:rPr lang="en-GB" altLang="en-US" kern="0" dirty="0">
                <a:solidFill>
                  <a:schemeClr val="bg1"/>
                </a:solidFill>
              </a:rPr>
            </a:br>
            <a:r>
              <a:rPr lang="en-GB" altLang="en-US" sz="1600" b="0" kern="0" dirty="0">
                <a:solidFill>
                  <a:srgbClr val="04183B"/>
                </a:solidFill>
              </a:rPr>
              <a:t>Divine worship is the central theme of the central or most important or long-lasting structures of most human settlements</a:t>
            </a:r>
            <a:endParaRPr lang="en-GB" altLang="en-US" sz="2800" b="0" kern="0" dirty="0">
              <a:solidFill>
                <a:srgbClr val="04183B"/>
              </a:solidFill>
            </a:endParaRPr>
          </a:p>
        </p:txBody>
      </p:sp>
      <p:sp>
        <p:nvSpPr>
          <p:cNvPr id="13" name="Rectangle 12">
            <a:extLst>
              <a:ext uri="{FF2B5EF4-FFF2-40B4-BE49-F238E27FC236}">
                <a16:creationId xmlns:a16="http://schemas.microsoft.com/office/drawing/2014/main" id="{6B842B35-78F2-EB4A-B3A3-5C2DF1B7F90E}"/>
              </a:ext>
            </a:extLst>
          </p:cNvPr>
          <p:cNvSpPr/>
          <p:nvPr/>
        </p:nvSpPr>
        <p:spPr>
          <a:xfrm>
            <a:off x="3851920" y="5475797"/>
            <a:ext cx="5166320" cy="230832"/>
          </a:xfrm>
          <a:prstGeom prst="rect">
            <a:avLst/>
          </a:prstGeom>
        </p:spPr>
        <p:txBody>
          <a:bodyPr wrap="square">
            <a:spAutoFit/>
          </a:bodyPr>
          <a:lstStyle/>
          <a:p>
            <a:pPr algn="r"/>
            <a:r>
              <a:rPr lang="en-US" sz="900" dirty="0">
                <a:solidFill>
                  <a:schemeClr val="bg1"/>
                </a:solidFill>
              </a:rPr>
              <a:t>El Castillo (pyramid of </a:t>
            </a:r>
            <a:r>
              <a:rPr lang="en-US" sz="900" dirty="0" err="1">
                <a:solidFill>
                  <a:schemeClr val="bg1"/>
                </a:solidFill>
              </a:rPr>
              <a:t>Kukulcán</a:t>
            </a:r>
            <a:r>
              <a:rPr lang="en-US" sz="900" dirty="0">
                <a:solidFill>
                  <a:schemeClr val="bg1"/>
                </a:solidFill>
              </a:rPr>
              <a:t>) in </a:t>
            </a:r>
            <a:r>
              <a:rPr lang="en-US" sz="900" dirty="0" err="1">
                <a:solidFill>
                  <a:schemeClr val="bg1"/>
                </a:solidFill>
              </a:rPr>
              <a:t>Chichén</a:t>
            </a:r>
            <a:r>
              <a:rPr lang="en-US" sz="900" dirty="0">
                <a:solidFill>
                  <a:schemeClr val="bg1"/>
                </a:solidFill>
              </a:rPr>
              <a:t> </a:t>
            </a:r>
            <a:r>
              <a:rPr lang="en-US" sz="900" dirty="0" err="1">
                <a:solidFill>
                  <a:schemeClr val="bg1"/>
                </a:solidFill>
              </a:rPr>
              <a:t>Itzá</a:t>
            </a:r>
            <a:r>
              <a:rPr lang="en-US" sz="900" dirty="0">
                <a:solidFill>
                  <a:schemeClr val="bg1"/>
                </a:solidFill>
              </a:rPr>
              <a:t>. Picture by Daniel </a:t>
            </a:r>
            <a:r>
              <a:rPr lang="en-US" sz="900" dirty="0" err="1">
                <a:solidFill>
                  <a:schemeClr val="bg1"/>
                </a:solidFill>
              </a:rPr>
              <a:t>Schwen</a:t>
            </a:r>
            <a:r>
              <a:rPr lang="en-US" sz="900" dirty="0">
                <a:solidFill>
                  <a:schemeClr val="bg1"/>
                </a:solidFill>
              </a:rPr>
              <a:t>.</a:t>
            </a:r>
          </a:p>
        </p:txBody>
      </p:sp>
      <p:sp>
        <p:nvSpPr>
          <p:cNvPr id="14" name="Footer Placeholder 4">
            <a:extLst>
              <a:ext uri="{FF2B5EF4-FFF2-40B4-BE49-F238E27FC236}">
                <a16:creationId xmlns:a16="http://schemas.microsoft.com/office/drawing/2014/main" id="{ABB20696-53F3-304D-BC88-56B059A0ACA9}"/>
              </a:ext>
            </a:extLst>
          </p:cNvPr>
          <p:cNvSpPr>
            <a:spLocks noGrp="1"/>
          </p:cNvSpPr>
          <p:nvPr>
            <p:ph type="ftr" sz="quarter" idx="11"/>
          </p:nvPr>
        </p:nvSpPr>
        <p:spPr>
          <a:xfrm>
            <a:off x="6444208" y="6096000"/>
            <a:ext cx="1068388" cy="53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900" dirty="0">
                <a:solidFill>
                  <a:srgbClr val="002147"/>
                </a:solidFill>
              </a:rPr>
              <a:t>What is ‘God’?</a:t>
            </a:r>
          </a:p>
        </p:txBody>
      </p:sp>
    </p:spTree>
    <p:extLst>
      <p:ext uri="{BB962C8B-B14F-4D97-AF65-F5344CB8AC3E}">
        <p14:creationId xmlns:p14="http://schemas.microsoft.com/office/powerpoint/2010/main" val="76284698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
      <a:dk1>
        <a:srgbClr val="000000"/>
      </a:dk1>
      <a:lt1>
        <a:srgbClr val="FFFFFF"/>
      </a:lt1>
      <a:dk2>
        <a:srgbClr val="000048"/>
      </a:dk2>
      <a:lt2>
        <a:srgbClr val="FFFF00"/>
      </a:lt2>
      <a:accent1>
        <a:srgbClr val="FF9900"/>
      </a:accent1>
      <a:accent2>
        <a:srgbClr val="00FFFF"/>
      </a:accent2>
      <a:accent3>
        <a:srgbClr val="AAAAB1"/>
      </a:accent3>
      <a:accent4>
        <a:srgbClr val="DADADA"/>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
      <a:dk1>
        <a:srgbClr val="000000"/>
      </a:dk1>
      <a:lt1>
        <a:srgbClr val="FFFFFF"/>
      </a:lt1>
      <a:dk2>
        <a:srgbClr val="000048"/>
      </a:dk2>
      <a:lt2>
        <a:srgbClr val="FFFF00"/>
      </a:lt2>
      <a:accent1>
        <a:srgbClr val="FF9900"/>
      </a:accent1>
      <a:accent2>
        <a:srgbClr val="00FFFF"/>
      </a:accent2>
      <a:accent3>
        <a:srgbClr val="AAAAB1"/>
      </a:accent3>
      <a:accent4>
        <a:srgbClr val="DADADA"/>
      </a:accent4>
      <a:accent5>
        <a:srgbClr val="FFCAAA"/>
      </a:accent5>
      <a:accent6>
        <a:srgbClr val="00E7E7"/>
      </a:accent6>
      <a:hlink>
        <a:srgbClr val="FF0000"/>
      </a:hlink>
      <a:folHlink>
        <a:srgbClr val="969696"/>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0048"/>
    </a:dk2>
    <a:lt2>
      <a:srgbClr val="FFFF00"/>
    </a:lt2>
    <a:accent1>
      <a:srgbClr val="FF9900"/>
    </a:accent1>
    <a:accent2>
      <a:srgbClr val="00FFFF"/>
    </a:accent2>
    <a:accent3>
      <a:srgbClr val="AAAAB1"/>
    </a:accent3>
    <a:accent4>
      <a:srgbClr val="DADADA"/>
    </a:accent4>
    <a:accent5>
      <a:srgbClr val="FFCAAA"/>
    </a:accent5>
    <a:accent6>
      <a:srgbClr val="00E7E7"/>
    </a:accent6>
    <a:hlink>
      <a:srgbClr val="FF0000"/>
    </a:hlink>
    <a:folHlink>
      <a:srgbClr val="969696"/>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1580</TotalTime>
  <Words>4378</Words>
  <Application>Microsoft Macintosh PowerPoint</Application>
  <PresentationFormat>On-screen Show (4:3)</PresentationFormat>
  <Paragraphs>333</Paragraphs>
  <Slides>45</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Arial</vt:lpstr>
      <vt:lpstr>Arial Body</vt:lpstr>
      <vt:lpstr>Garamond</vt:lpstr>
      <vt:lpstr>Times New Roman</vt:lpstr>
      <vt:lpstr>Wingdings</vt:lpstr>
      <vt:lpstr>Blank Presentation</vt:lpstr>
      <vt:lpstr>4_Default Design</vt:lpstr>
      <vt:lpstr>3_Default Design</vt:lpstr>
      <vt:lpstr>The God Question</vt:lpstr>
      <vt:lpstr>PowerPoint Presentation</vt:lpstr>
      <vt:lpstr>What is ‘God’? (Part 1)</vt:lpstr>
      <vt:lpstr>Introduction</vt:lpstr>
      <vt:lpstr>Monotheistic responses</vt:lpstr>
      <vt:lpstr>Philosophers and theologians</vt:lpstr>
      <vt:lpstr>Philosophers and theologians</vt:lpstr>
      <vt:lpstr>Newton and Einstein</vt:lpstr>
      <vt:lpstr>PowerPoint Presentation</vt:lpstr>
      <vt:lpstr>PowerPoint Presentation</vt:lpstr>
      <vt:lpstr>PowerPoint Presentation</vt:lpstr>
      <vt:lpstr>The God questions</vt:lpstr>
      <vt:lpstr>Does God exist?</vt:lpstr>
      <vt:lpstr>Attempted proofs for God’s existence</vt:lpstr>
      <vt:lpstr>Attempted proofs for God’s non-existence</vt:lpstr>
      <vt:lpstr>Are attempted proofs worthwhile?</vt:lpstr>
      <vt:lpstr>PowerPoint Presentation</vt:lpstr>
      <vt:lpstr>PowerPoint Presentation</vt:lpstr>
      <vt:lpstr>PowerPoint Presentation</vt:lpstr>
      <vt:lpstr>God and the question ‘Why?’</vt:lpstr>
      <vt:lpstr>The ‘cause funnel’, knowledge to wisdom: the example of material causes   </vt:lpstr>
      <vt:lpstr>The ‘cause funnel’, knowledge to wisdom: the example of motivational causes   </vt:lpstr>
      <vt:lpstr>Implications of the funnel</vt:lpstr>
      <vt:lpstr>Towards a First Cause?</vt:lpstr>
      <vt:lpstr>PowerPoint Presentation</vt:lpstr>
      <vt:lpstr>PowerPoint Presentation</vt:lpstr>
      <vt:lpstr>What is the real controversy?</vt:lpstr>
      <vt:lpstr>PowerPoint Presentation</vt:lpstr>
      <vt:lpstr>PowerPoint Presentation</vt:lpstr>
      <vt:lpstr>PowerPoint Presentation</vt:lpstr>
      <vt:lpstr>Implications of the North Korean song</vt:lpstr>
      <vt:lpstr>Concluding remarks</vt:lpstr>
      <vt:lpstr>What is ‘God’? (Part 2)</vt:lpstr>
      <vt:lpstr>The God issue</vt:lpstr>
      <vt:lpstr>God’s self-revelation to Moses</vt:lpstr>
      <vt:lpstr>God’s self-revelation to Moses</vt:lpstr>
      <vt:lpstr>Thinking up the ladder of being?</vt:lpstr>
      <vt:lpstr>Thinking up the ladder of being?</vt:lpstr>
      <vt:lpstr>PowerPoint Presentation</vt:lpstr>
      <vt:lpstr>A literal and adequate word for God?</vt:lpstr>
      <vt:lpstr>The Christian “Word”</vt:lpstr>
      <vt:lpstr>Concluding remarks</vt:lpstr>
      <vt:lpstr>Concluding remarks</vt:lpstr>
      <vt:lpstr>PowerPoint Presentation</vt:lpstr>
      <vt:lpstr>PowerPoint Presentation</vt:lpstr>
    </vt:vector>
  </TitlesOfParts>
  <Company>NMDS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MacCallum</dc:creator>
  <cp:lastModifiedBy>Andrew Pinsent</cp:lastModifiedBy>
  <cp:revision>140</cp:revision>
  <cp:lastPrinted>2008-04-21T18:50:20Z</cp:lastPrinted>
  <dcterms:created xsi:type="dcterms:W3CDTF">2010-06-16T19:26:51Z</dcterms:created>
  <dcterms:modified xsi:type="dcterms:W3CDTF">2020-07-15T14:02:43Z</dcterms:modified>
</cp:coreProperties>
</file>